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6"/>
  </p:notesMasterIdLst>
  <p:sldIdLst>
    <p:sldId id="292" r:id="rId3"/>
    <p:sldId id="295" r:id="rId4"/>
    <p:sldId id="257" r:id="rId5"/>
    <p:sldId id="301" r:id="rId6"/>
    <p:sldId id="303" r:id="rId7"/>
    <p:sldId id="305" r:id="rId8"/>
    <p:sldId id="307" r:id="rId9"/>
    <p:sldId id="313" r:id="rId10"/>
    <p:sldId id="311" r:id="rId11"/>
    <p:sldId id="312" r:id="rId12"/>
    <p:sldId id="321" r:id="rId13"/>
    <p:sldId id="322" r:id="rId14"/>
    <p:sldId id="323" r:id="rId15"/>
    <p:sldId id="315" r:id="rId16"/>
    <p:sldId id="293" r:id="rId17"/>
    <p:sldId id="296" r:id="rId18"/>
    <p:sldId id="298" r:id="rId19"/>
    <p:sldId id="299" r:id="rId20"/>
    <p:sldId id="302" r:id="rId21"/>
    <p:sldId id="304" r:id="rId22"/>
    <p:sldId id="306" r:id="rId23"/>
    <p:sldId id="308" r:id="rId24"/>
    <p:sldId id="317" r:id="rId25"/>
    <p:sldId id="310" r:id="rId26"/>
    <p:sldId id="318" r:id="rId27"/>
    <p:sldId id="319" r:id="rId28"/>
    <p:sldId id="320" r:id="rId29"/>
    <p:sldId id="314" r:id="rId30"/>
    <p:sldId id="316" r:id="rId31"/>
    <p:sldId id="300" r:id="rId32"/>
    <p:sldId id="297" r:id="rId33"/>
    <p:sldId id="258" r:id="rId34"/>
    <p:sldId id="259" r:id="rId35"/>
    <p:sldId id="260" r:id="rId36"/>
    <p:sldId id="269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Fira Sans" panose="020B0503050000020004" pitchFamily="34" charset="0"/>
      <p:regular r:id="rId71"/>
      <p:bold r:id="rId72"/>
      <p:italic r:id="rId73"/>
      <p:boldItalic r:id="rId74"/>
    </p:embeddedFont>
    <p:embeddedFont>
      <p:font typeface="Fira Sans Extra Condensed" panose="020F0502020204030204" pitchFamily="34" charset="0"/>
      <p:regular r:id="rId75"/>
      <p:bold r:id="rId76"/>
      <p:italic r:id="rId77"/>
      <p:boldItalic r:id="rId78"/>
    </p:embeddedFont>
    <p:embeddedFont>
      <p:font typeface="Fira Sans Extra Condensed Medium" panose="020B0603050000020004" pitchFamily="34" charset="0"/>
      <p:regular r:id="rId79"/>
      <p:bold r:id="rId80"/>
      <p:italic r:id="rId81"/>
      <p:boldItalic r:id="rId82"/>
    </p:embeddedFont>
    <p:embeddedFont>
      <p:font typeface="Fira Sans Extra Condensed SemiBold" panose="020B0603050000020004" pitchFamily="34" charset="0"/>
      <p:regular r:id="rId83"/>
      <p:bold r:id="rId84"/>
      <p:italic r:id="rId85"/>
      <p:boldItalic r:id="rId86"/>
    </p:embeddedFont>
    <p:embeddedFont>
      <p:font typeface="Lato Light" panose="020F0302020204030204" pitchFamily="34" charset="0"/>
      <p:regular r:id="rId87"/>
      <p:bold r:id="rId88"/>
      <p:italic r:id="rId89"/>
      <p:boldItalic r:id="rId90"/>
    </p:embeddedFont>
    <p:embeddedFont>
      <p:font typeface="Proxima Nova" panose="02000506030000020004" pitchFamily="2" charset="0"/>
      <p:regular r:id="rId91"/>
      <p:bold r:id="rId92"/>
      <p:italic r:id="rId93"/>
      <p:boldItalic r:id="rId94"/>
    </p:embeddedFont>
    <p:embeddedFont>
      <p:font typeface="Proxima Nova Semibold" panose="02000506030000020004" pitchFamily="2" charset="0"/>
      <p:regular r:id="rId95"/>
      <p:bold r:id="rId96"/>
      <p:italic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7"/>
    <p:restoredTop sz="94694"/>
  </p:normalViewPr>
  <p:slideViewPr>
    <p:cSldViewPr snapToGrid="0">
      <p:cViewPr varScale="1">
        <p:scale>
          <a:sx n="147" d="100"/>
          <a:sy n="147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openxmlformats.org/officeDocument/2006/relationships/font" Target="fonts/font36.fntdata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font" Target="fonts/font33.fntdata"/><Relationship Id="rId101" Type="http://schemas.openxmlformats.org/officeDocument/2006/relationships/font" Target="fonts/font3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Relationship Id="rId100" Type="http://schemas.openxmlformats.org/officeDocument/2006/relationships/font" Target="fonts/font34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font" Target="fonts/font3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b="0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 b="0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 b="0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b="0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 b="0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 b="0"/>
        </a:p>
      </dgm:t>
    </dgm:pt>
    <dgm:pt modelId="{361F8D87-E86F-9845-AA92-A0D47026279F}">
      <dgm:prSet phldrT="[Text]"/>
      <dgm:spPr/>
      <dgm:t>
        <a:bodyPr/>
        <a:lstStyle/>
        <a:p>
          <a:r>
            <a:rPr lang="en-GB" b="0" dirty="0"/>
            <a:t>Customer Diversification</a:t>
          </a:r>
        </a:p>
      </dgm:t>
    </dgm:pt>
    <dgm:pt modelId="{4920666A-2942-6B41-846E-FF77E36DC8C5}" type="parTrans" cxnId="{EE3DA929-FBFA-3048-806B-34C8F11461DD}">
      <dgm:prSet/>
      <dgm:spPr/>
      <dgm:t>
        <a:bodyPr/>
        <a:lstStyle/>
        <a:p>
          <a:endParaRPr lang="en-GB" b="0"/>
        </a:p>
      </dgm:t>
    </dgm:pt>
    <dgm:pt modelId="{653F2C17-502C-0242-A43B-934C60F698CC}" type="sibTrans" cxnId="{EE3DA929-FBFA-3048-806B-34C8F11461DD}">
      <dgm:prSet/>
      <dgm:spPr/>
      <dgm:t>
        <a:bodyPr/>
        <a:lstStyle/>
        <a:p>
          <a:endParaRPr lang="en-GB" b="0"/>
        </a:p>
      </dgm:t>
    </dgm:pt>
    <dgm:pt modelId="{A840ACC3-CB22-5747-831F-C5D0CC8F431B}">
      <dgm:prSet/>
      <dgm:spPr/>
      <dgm:t>
        <a:bodyPr/>
        <a:lstStyle/>
        <a:p>
          <a:r>
            <a:rPr lang="en-GB" b="0" dirty="0"/>
            <a:t>Article Diversification</a:t>
          </a:r>
        </a:p>
      </dgm:t>
    </dgm:pt>
    <dgm:pt modelId="{4226EE1F-A095-CC48-B7EC-39705FCB8020}" type="parTrans" cxnId="{FA0CC47A-E059-DE46-BBAE-DC093D38DD2C}">
      <dgm:prSet/>
      <dgm:spPr/>
      <dgm:t>
        <a:bodyPr/>
        <a:lstStyle/>
        <a:p>
          <a:endParaRPr lang="en-GB" b="0"/>
        </a:p>
      </dgm:t>
    </dgm:pt>
    <dgm:pt modelId="{6EE50458-C7F8-494D-96F4-3DAAB937E7EC}" type="sibTrans" cxnId="{FA0CC47A-E059-DE46-BBAE-DC093D38DD2C}">
      <dgm:prSet/>
      <dgm:spPr/>
      <dgm:t>
        <a:bodyPr/>
        <a:lstStyle/>
        <a:p>
          <a:endParaRPr lang="en-GB" b="0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4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4">
        <dgm:presLayoutVars>
          <dgm:bulletEnabled val="1"/>
        </dgm:presLayoutVars>
      </dgm:prSet>
      <dgm:spPr/>
    </dgm:pt>
    <dgm:pt modelId="{91E2CE34-928E-D545-AB23-FEC5F6B66607}" type="pres">
      <dgm:prSet presAssocID="{208DD54C-B88C-CA41-B877-462B023B8FCB}" presName="parSpace" presStyleCnt="0"/>
      <dgm:spPr/>
    </dgm:pt>
    <dgm:pt modelId="{11C9F86B-59A4-BE42-805D-266E15A31EAF}" type="pres">
      <dgm:prSet presAssocID="{361F8D87-E86F-9845-AA92-A0D47026279F}" presName="parTxOnly" presStyleLbl="node1" presStyleIdx="2" presStyleCnt="4">
        <dgm:presLayoutVars>
          <dgm:bulletEnabled val="1"/>
        </dgm:presLayoutVars>
      </dgm:prSet>
      <dgm:spPr/>
    </dgm:pt>
    <dgm:pt modelId="{0C19E1BB-C401-9541-BFA4-AF0BB5EC5A0A}" type="pres">
      <dgm:prSet presAssocID="{653F2C17-502C-0242-A43B-934C60F698CC}" presName="parSpace" presStyleCnt="0"/>
      <dgm:spPr/>
    </dgm:pt>
    <dgm:pt modelId="{2945B0EA-3982-1642-BA5D-44C88261E13C}" type="pres">
      <dgm:prSet presAssocID="{A840ACC3-CB22-5747-831F-C5D0CC8F43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EE3DA929-FBFA-3048-806B-34C8F11461DD}" srcId="{A47DD614-5B4C-764B-ACB7-94DEED531B92}" destId="{361F8D87-E86F-9845-AA92-A0D47026279F}" srcOrd="2" destOrd="0" parTransId="{4920666A-2942-6B41-846E-FF77E36DC8C5}" sibTransId="{653F2C17-502C-0242-A43B-934C60F698CC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120C6E64-7D8D-AB4C-B018-E6C5BE7C1D8C}" type="presOf" srcId="{361F8D87-E86F-9845-AA92-A0D47026279F}" destId="{11C9F86B-59A4-BE42-805D-266E15A31EAF}" srcOrd="0" destOrd="0" presId="urn:microsoft.com/office/officeart/2005/8/layout/hChevron3"/>
    <dgm:cxn modelId="{FA0CC47A-E059-DE46-BBAE-DC093D38DD2C}" srcId="{A47DD614-5B4C-764B-ACB7-94DEED531B92}" destId="{A840ACC3-CB22-5747-831F-C5D0CC8F431B}" srcOrd="3" destOrd="0" parTransId="{4226EE1F-A095-CC48-B7EC-39705FCB8020}" sibTransId="{6EE50458-C7F8-494D-96F4-3DAAB937E7EC}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D987FE5-CFE7-DA4A-BC7A-030881F2BF74}" type="presOf" srcId="{A840ACC3-CB22-5747-831F-C5D0CC8F431B}" destId="{2945B0EA-3982-1642-BA5D-44C88261E13C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  <dgm:cxn modelId="{B1D93DE5-6EE3-E141-9FA0-DB1736E5B711}" type="presParOf" srcId="{7FC182BA-C36C-E04E-95E6-38C125CE2AA9}" destId="{91E2CE34-928E-D545-AB23-FEC5F6B66607}" srcOrd="3" destOrd="0" presId="urn:microsoft.com/office/officeart/2005/8/layout/hChevron3"/>
    <dgm:cxn modelId="{2ECA9E25-2F0C-8241-9B97-C575A7672EBC}" type="presParOf" srcId="{7FC182BA-C36C-E04E-95E6-38C125CE2AA9}" destId="{11C9F86B-59A4-BE42-805D-266E15A31EAF}" srcOrd="4" destOrd="0" presId="urn:microsoft.com/office/officeart/2005/8/layout/hChevron3"/>
    <dgm:cxn modelId="{68143222-16F1-DE47-AF2C-16DD65722DA7}" type="presParOf" srcId="{7FC182BA-C36C-E04E-95E6-38C125CE2AA9}" destId="{0C19E1BB-C401-9541-BFA4-AF0BB5EC5A0A}" srcOrd="5" destOrd="0" presId="urn:microsoft.com/office/officeart/2005/8/layout/hChevron3"/>
    <dgm:cxn modelId="{ECF01633-3269-4D4F-9509-C550387D6087}" type="presParOf" srcId="{7FC182BA-C36C-E04E-95E6-38C125CE2AA9}" destId="{2945B0EA-3982-1642-BA5D-44C88261E13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2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Global Candidates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Cold Start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D7CAE0BB-AD19-7E45-8C71-BCC0D4FB175D}">
      <dgm:prSet/>
      <dgm:spPr/>
      <dgm:t>
        <a:bodyPr/>
        <a:lstStyle/>
        <a:p>
          <a:r>
            <a:rPr lang="en-GB" dirty="0"/>
            <a:t>Personalised Candidates </a:t>
          </a:r>
        </a:p>
      </dgm:t>
    </dgm:pt>
    <dgm:pt modelId="{1A70DBA1-A62B-894B-B160-0566C7EE7C8A}" type="parTrans" cxnId="{B67870D5-3E0C-3B42-8DB7-6D0B6B8472CE}">
      <dgm:prSet/>
      <dgm:spPr/>
      <dgm:t>
        <a:bodyPr/>
        <a:lstStyle/>
        <a:p>
          <a:endParaRPr lang="en-GB"/>
        </a:p>
      </dgm:t>
    </dgm:pt>
    <dgm:pt modelId="{126967C7-51F8-614F-AC1D-5F42A0112D0A}" type="sibTrans" cxnId="{B67870D5-3E0C-3B42-8DB7-6D0B6B8472CE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3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4659DE-6E70-2446-8D9A-049F437159E3}" type="pres">
      <dgm:prSet presAssocID="{D7CAE0BB-AD19-7E45-8C71-BCC0D4FB175D}" presName="parTxOnly" presStyleLbl="node1" presStyleIdx="1" presStyleCnt="3">
        <dgm:presLayoutVars>
          <dgm:bulletEnabled val="1"/>
        </dgm:presLayoutVars>
      </dgm:prSet>
      <dgm:spPr/>
    </dgm:pt>
    <dgm:pt modelId="{9305E52A-BE4B-8B4C-94E2-B9DF92A315F0}" type="pres">
      <dgm:prSet presAssocID="{126967C7-51F8-614F-AC1D-5F42A0112D0A}" presName="parSpace" presStyleCnt="0"/>
      <dgm:spPr/>
    </dgm:pt>
    <dgm:pt modelId="{40DBBCD2-D3B5-A940-8524-63E04107AAB9}" type="pres">
      <dgm:prSet presAssocID="{D343D870-C6D6-204B-B938-C5E59643755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F4778A22-DAB8-4C4C-8E3A-1FD7F786395E}" type="presOf" srcId="{D7CAE0BB-AD19-7E45-8C71-BCC0D4FB175D}" destId="{404659DE-6E70-2446-8D9A-049F437159E3}" srcOrd="0" destOrd="0" presId="urn:microsoft.com/office/officeart/2005/8/layout/hChevron3"/>
    <dgm:cxn modelId="{7D82D12F-5122-7B41-BFFF-AA30285DFFB2}" srcId="{A47DD614-5B4C-764B-ACB7-94DEED531B92}" destId="{D343D870-C6D6-204B-B938-C5E59643755C}" srcOrd="2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67870D5-3E0C-3B42-8DB7-6D0B6B8472CE}" srcId="{A47DD614-5B4C-764B-ACB7-94DEED531B92}" destId="{D7CAE0BB-AD19-7E45-8C71-BCC0D4FB175D}" srcOrd="1" destOrd="0" parTransId="{1A70DBA1-A62B-894B-B160-0566C7EE7C8A}" sibTransId="{126967C7-51F8-614F-AC1D-5F42A0112D0A}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8AE55956-8C9E-FC41-8AE7-A6026F0F40BA}" type="presParOf" srcId="{7FC182BA-C36C-E04E-95E6-38C125CE2AA9}" destId="{404659DE-6E70-2446-8D9A-049F437159E3}" srcOrd="2" destOrd="0" presId="urn:microsoft.com/office/officeart/2005/8/layout/hChevron3"/>
    <dgm:cxn modelId="{4668D3B4-50C8-0649-B1FB-1731ECDCEBCA}" type="presParOf" srcId="{7FC182BA-C36C-E04E-95E6-38C125CE2AA9}" destId="{9305E52A-BE4B-8B4C-94E2-B9DF92A315F0}" srcOrd="3" destOrd="0" presId="urn:microsoft.com/office/officeart/2005/8/layout/hChevron3"/>
    <dgm:cxn modelId="{AB1031AA-148F-F24A-B0C2-43F8859B397A}" type="presParOf" srcId="{7FC182BA-C36C-E04E-95E6-38C125CE2AA9}" destId="{40DBBCD2-D3B5-A940-8524-63E04107AAB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b="0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 b="0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 b="0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b="0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 b="0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 b="0"/>
        </a:p>
      </dgm:t>
    </dgm:pt>
    <dgm:pt modelId="{361F8D87-E86F-9845-AA92-A0D47026279F}">
      <dgm:prSet phldrT="[Text]"/>
      <dgm:spPr/>
      <dgm:t>
        <a:bodyPr/>
        <a:lstStyle/>
        <a:p>
          <a:r>
            <a:rPr lang="en-GB" b="0" dirty="0"/>
            <a:t>Customer Diversification</a:t>
          </a:r>
        </a:p>
      </dgm:t>
    </dgm:pt>
    <dgm:pt modelId="{4920666A-2942-6B41-846E-FF77E36DC8C5}" type="parTrans" cxnId="{EE3DA929-FBFA-3048-806B-34C8F11461DD}">
      <dgm:prSet/>
      <dgm:spPr/>
      <dgm:t>
        <a:bodyPr/>
        <a:lstStyle/>
        <a:p>
          <a:endParaRPr lang="en-GB" b="0"/>
        </a:p>
      </dgm:t>
    </dgm:pt>
    <dgm:pt modelId="{653F2C17-502C-0242-A43B-934C60F698CC}" type="sibTrans" cxnId="{EE3DA929-FBFA-3048-806B-34C8F11461DD}">
      <dgm:prSet/>
      <dgm:spPr/>
      <dgm:t>
        <a:bodyPr/>
        <a:lstStyle/>
        <a:p>
          <a:endParaRPr lang="en-GB" b="0"/>
        </a:p>
      </dgm:t>
    </dgm:pt>
    <dgm:pt modelId="{A840ACC3-CB22-5747-831F-C5D0CC8F431B}">
      <dgm:prSet/>
      <dgm:spPr/>
      <dgm:t>
        <a:bodyPr/>
        <a:lstStyle/>
        <a:p>
          <a:r>
            <a:rPr lang="en-GB" b="0" dirty="0"/>
            <a:t>Article Diversification</a:t>
          </a:r>
        </a:p>
      </dgm:t>
    </dgm:pt>
    <dgm:pt modelId="{4226EE1F-A095-CC48-B7EC-39705FCB8020}" type="parTrans" cxnId="{FA0CC47A-E059-DE46-BBAE-DC093D38DD2C}">
      <dgm:prSet/>
      <dgm:spPr/>
      <dgm:t>
        <a:bodyPr/>
        <a:lstStyle/>
        <a:p>
          <a:endParaRPr lang="en-GB" b="0"/>
        </a:p>
      </dgm:t>
    </dgm:pt>
    <dgm:pt modelId="{6EE50458-C7F8-494D-96F4-3DAAB937E7EC}" type="sibTrans" cxnId="{FA0CC47A-E059-DE46-BBAE-DC093D38DD2C}">
      <dgm:prSet/>
      <dgm:spPr/>
      <dgm:t>
        <a:bodyPr/>
        <a:lstStyle/>
        <a:p>
          <a:endParaRPr lang="en-GB" b="0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4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4">
        <dgm:presLayoutVars>
          <dgm:bulletEnabled val="1"/>
        </dgm:presLayoutVars>
      </dgm:prSet>
      <dgm:spPr/>
    </dgm:pt>
    <dgm:pt modelId="{91E2CE34-928E-D545-AB23-FEC5F6B66607}" type="pres">
      <dgm:prSet presAssocID="{208DD54C-B88C-CA41-B877-462B023B8FCB}" presName="parSpace" presStyleCnt="0"/>
      <dgm:spPr/>
    </dgm:pt>
    <dgm:pt modelId="{11C9F86B-59A4-BE42-805D-266E15A31EAF}" type="pres">
      <dgm:prSet presAssocID="{361F8D87-E86F-9845-AA92-A0D47026279F}" presName="parTxOnly" presStyleLbl="node1" presStyleIdx="2" presStyleCnt="4">
        <dgm:presLayoutVars>
          <dgm:bulletEnabled val="1"/>
        </dgm:presLayoutVars>
      </dgm:prSet>
      <dgm:spPr/>
    </dgm:pt>
    <dgm:pt modelId="{0C19E1BB-C401-9541-BFA4-AF0BB5EC5A0A}" type="pres">
      <dgm:prSet presAssocID="{653F2C17-502C-0242-A43B-934C60F698CC}" presName="parSpace" presStyleCnt="0"/>
      <dgm:spPr/>
    </dgm:pt>
    <dgm:pt modelId="{2945B0EA-3982-1642-BA5D-44C88261E13C}" type="pres">
      <dgm:prSet presAssocID="{A840ACC3-CB22-5747-831F-C5D0CC8F43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EE3DA929-FBFA-3048-806B-34C8F11461DD}" srcId="{A47DD614-5B4C-764B-ACB7-94DEED531B92}" destId="{361F8D87-E86F-9845-AA92-A0D47026279F}" srcOrd="2" destOrd="0" parTransId="{4920666A-2942-6B41-846E-FF77E36DC8C5}" sibTransId="{653F2C17-502C-0242-A43B-934C60F698CC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120C6E64-7D8D-AB4C-B018-E6C5BE7C1D8C}" type="presOf" srcId="{361F8D87-E86F-9845-AA92-A0D47026279F}" destId="{11C9F86B-59A4-BE42-805D-266E15A31EAF}" srcOrd="0" destOrd="0" presId="urn:microsoft.com/office/officeart/2005/8/layout/hChevron3"/>
    <dgm:cxn modelId="{FA0CC47A-E059-DE46-BBAE-DC093D38DD2C}" srcId="{A47DD614-5B4C-764B-ACB7-94DEED531B92}" destId="{A840ACC3-CB22-5747-831F-C5D0CC8F431B}" srcOrd="3" destOrd="0" parTransId="{4226EE1F-A095-CC48-B7EC-39705FCB8020}" sibTransId="{6EE50458-C7F8-494D-96F4-3DAAB937E7EC}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D987FE5-CFE7-DA4A-BC7A-030881F2BF74}" type="presOf" srcId="{A840ACC3-CB22-5747-831F-C5D0CC8F431B}" destId="{2945B0EA-3982-1642-BA5D-44C88261E13C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  <dgm:cxn modelId="{B1D93DE5-6EE3-E141-9FA0-DB1736E5B711}" type="presParOf" srcId="{7FC182BA-C36C-E04E-95E6-38C125CE2AA9}" destId="{91E2CE34-928E-D545-AB23-FEC5F6B66607}" srcOrd="3" destOrd="0" presId="urn:microsoft.com/office/officeart/2005/8/layout/hChevron3"/>
    <dgm:cxn modelId="{2ECA9E25-2F0C-8241-9B97-C575A7672EBC}" type="presParOf" srcId="{7FC182BA-C36C-E04E-95E6-38C125CE2AA9}" destId="{11C9F86B-59A4-BE42-805D-266E15A31EAF}" srcOrd="4" destOrd="0" presId="urn:microsoft.com/office/officeart/2005/8/layout/hChevron3"/>
    <dgm:cxn modelId="{68143222-16F1-DE47-AF2C-16DD65722DA7}" type="presParOf" srcId="{7FC182BA-C36C-E04E-95E6-38C125CE2AA9}" destId="{0C19E1BB-C401-9541-BFA4-AF0BB5EC5A0A}" srcOrd="5" destOrd="0" presId="urn:microsoft.com/office/officeart/2005/8/layout/hChevron3"/>
    <dgm:cxn modelId="{ECF01633-3269-4D4F-9509-C550387D6087}" type="presParOf" srcId="{7FC182BA-C36C-E04E-95E6-38C125CE2AA9}" destId="{2945B0EA-3982-1642-BA5D-44C88261E13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Model Generation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Model Development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2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DBBCD2-D3B5-A940-8524-63E04107AAB9}" type="pres">
      <dgm:prSet presAssocID="{D343D870-C6D6-204B-B938-C5E59643755C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7D82D12F-5122-7B41-BFFF-AA30285DFFB2}" srcId="{A47DD614-5B4C-764B-ACB7-94DEED531B92}" destId="{D343D870-C6D6-204B-B938-C5E59643755C}" srcOrd="1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AB1031AA-148F-F24A-B0C2-43F8859B397A}" type="presParOf" srcId="{7FC182BA-C36C-E04E-95E6-38C125CE2AA9}" destId="{40DBBCD2-D3B5-A940-8524-63E04107AAB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7DD614-5B4C-764B-ACB7-94DEED531B92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31E3B163-4981-FE43-BF68-F3C424E046AC}">
      <dgm:prSet phldrT="[Text]"/>
      <dgm:spPr/>
      <dgm:t>
        <a:bodyPr/>
        <a:lstStyle/>
        <a:p>
          <a:r>
            <a:rPr lang="en-GB" dirty="0"/>
            <a:t>Global Candidates</a:t>
          </a:r>
        </a:p>
      </dgm:t>
    </dgm:pt>
    <dgm:pt modelId="{A4BEF98C-C0CF-7341-8E44-8C515681A502}" type="parTrans" cxnId="{0854DF1A-7AD6-0347-8945-DD1638149396}">
      <dgm:prSet/>
      <dgm:spPr/>
      <dgm:t>
        <a:bodyPr/>
        <a:lstStyle/>
        <a:p>
          <a:endParaRPr lang="en-GB"/>
        </a:p>
      </dgm:t>
    </dgm:pt>
    <dgm:pt modelId="{AC99D154-EC49-A74D-A1A0-7AC55653C026}" type="sibTrans" cxnId="{0854DF1A-7AD6-0347-8945-DD1638149396}">
      <dgm:prSet/>
      <dgm:spPr/>
      <dgm:t>
        <a:bodyPr/>
        <a:lstStyle/>
        <a:p>
          <a:endParaRPr lang="en-GB"/>
        </a:p>
      </dgm:t>
    </dgm:pt>
    <dgm:pt modelId="{D343D870-C6D6-204B-B938-C5E59643755C}">
      <dgm:prSet phldrT="[Text]"/>
      <dgm:spPr/>
      <dgm:t>
        <a:bodyPr/>
        <a:lstStyle/>
        <a:p>
          <a:r>
            <a:rPr lang="en-GB" dirty="0"/>
            <a:t>Cold Start</a:t>
          </a:r>
        </a:p>
      </dgm:t>
    </dgm:pt>
    <dgm:pt modelId="{3D1DE726-B05B-6241-8C12-BDF93369BCA1}" type="parTrans" cxnId="{7D82D12F-5122-7B41-BFFF-AA30285DFFB2}">
      <dgm:prSet/>
      <dgm:spPr/>
      <dgm:t>
        <a:bodyPr/>
        <a:lstStyle/>
        <a:p>
          <a:endParaRPr lang="en-GB"/>
        </a:p>
      </dgm:t>
    </dgm:pt>
    <dgm:pt modelId="{208DD54C-B88C-CA41-B877-462B023B8FCB}" type="sibTrans" cxnId="{7D82D12F-5122-7B41-BFFF-AA30285DFFB2}">
      <dgm:prSet/>
      <dgm:spPr/>
      <dgm:t>
        <a:bodyPr/>
        <a:lstStyle/>
        <a:p>
          <a:endParaRPr lang="en-GB"/>
        </a:p>
      </dgm:t>
    </dgm:pt>
    <dgm:pt modelId="{D7CAE0BB-AD19-7E45-8C71-BCC0D4FB175D}">
      <dgm:prSet/>
      <dgm:spPr/>
      <dgm:t>
        <a:bodyPr/>
        <a:lstStyle/>
        <a:p>
          <a:r>
            <a:rPr lang="en-GB" dirty="0"/>
            <a:t>Personalised Candidates </a:t>
          </a:r>
        </a:p>
      </dgm:t>
    </dgm:pt>
    <dgm:pt modelId="{1A70DBA1-A62B-894B-B160-0566C7EE7C8A}" type="parTrans" cxnId="{B67870D5-3E0C-3B42-8DB7-6D0B6B8472CE}">
      <dgm:prSet/>
      <dgm:spPr/>
      <dgm:t>
        <a:bodyPr/>
        <a:lstStyle/>
        <a:p>
          <a:endParaRPr lang="en-GB"/>
        </a:p>
      </dgm:t>
    </dgm:pt>
    <dgm:pt modelId="{126967C7-51F8-614F-AC1D-5F42A0112D0A}" type="sibTrans" cxnId="{B67870D5-3E0C-3B42-8DB7-6D0B6B8472CE}">
      <dgm:prSet/>
      <dgm:spPr/>
      <dgm:t>
        <a:bodyPr/>
        <a:lstStyle/>
        <a:p>
          <a:endParaRPr lang="en-GB"/>
        </a:p>
      </dgm:t>
    </dgm:pt>
    <dgm:pt modelId="{7FC182BA-C36C-E04E-95E6-38C125CE2AA9}" type="pres">
      <dgm:prSet presAssocID="{A47DD614-5B4C-764B-ACB7-94DEED531B92}" presName="Name0" presStyleCnt="0">
        <dgm:presLayoutVars>
          <dgm:dir/>
          <dgm:resizeHandles val="exact"/>
        </dgm:presLayoutVars>
      </dgm:prSet>
      <dgm:spPr/>
    </dgm:pt>
    <dgm:pt modelId="{3ED1211B-BDEA-9F4B-A6B9-50D20D404B4B}" type="pres">
      <dgm:prSet presAssocID="{31E3B163-4981-FE43-BF68-F3C424E046AC}" presName="parTxOnly" presStyleLbl="node1" presStyleIdx="0" presStyleCnt="3">
        <dgm:presLayoutVars>
          <dgm:bulletEnabled val="1"/>
        </dgm:presLayoutVars>
      </dgm:prSet>
      <dgm:spPr/>
    </dgm:pt>
    <dgm:pt modelId="{45ABBB79-ABE1-0141-A249-D572BD1EB010}" type="pres">
      <dgm:prSet presAssocID="{AC99D154-EC49-A74D-A1A0-7AC55653C026}" presName="parSpace" presStyleCnt="0"/>
      <dgm:spPr/>
    </dgm:pt>
    <dgm:pt modelId="{404659DE-6E70-2446-8D9A-049F437159E3}" type="pres">
      <dgm:prSet presAssocID="{D7CAE0BB-AD19-7E45-8C71-BCC0D4FB175D}" presName="parTxOnly" presStyleLbl="node1" presStyleIdx="1" presStyleCnt="3">
        <dgm:presLayoutVars>
          <dgm:bulletEnabled val="1"/>
        </dgm:presLayoutVars>
      </dgm:prSet>
      <dgm:spPr/>
    </dgm:pt>
    <dgm:pt modelId="{9305E52A-BE4B-8B4C-94E2-B9DF92A315F0}" type="pres">
      <dgm:prSet presAssocID="{126967C7-51F8-614F-AC1D-5F42A0112D0A}" presName="parSpace" presStyleCnt="0"/>
      <dgm:spPr/>
    </dgm:pt>
    <dgm:pt modelId="{40DBBCD2-D3B5-A940-8524-63E04107AAB9}" type="pres">
      <dgm:prSet presAssocID="{D343D870-C6D6-204B-B938-C5E59643755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854DF1A-7AD6-0347-8945-DD1638149396}" srcId="{A47DD614-5B4C-764B-ACB7-94DEED531B92}" destId="{31E3B163-4981-FE43-BF68-F3C424E046AC}" srcOrd="0" destOrd="0" parTransId="{A4BEF98C-C0CF-7341-8E44-8C515681A502}" sibTransId="{AC99D154-EC49-A74D-A1A0-7AC55653C026}"/>
    <dgm:cxn modelId="{F4778A22-DAB8-4C4C-8E3A-1FD7F786395E}" type="presOf" srcId="{D7CAE0BB-AD19-7E45-8C71-BCC0D4FB175D}" destId="{404659DE-6E70-2446-8D9A-049F437159E3}" srcOrd="0" destOrd="0" presId="urn:microsoft.com/office/officeart/2005/8/layout/hChevron3"/>
    <dgm:cxn modelId="{7D82D12F-5122-7B41-BFFF-AA30285DFFB2}" srcId="{A47DD614-5B4C-764B-ACB7-94DEED531B92}" destId="{D343D870-C6D6-204B-B938-C5E59643755C}" srcOrd="2" destOrd="0" parTransId="{3D1DE726-B05B-6241-8C12-BDF93369BCA1}" sibTransId="{208DD54C-B88C-CA41-B877-462B023B8FCB}"/>
    <dgm:cxn modelId="{ADBAA032-D395-6E46-8704-427C8F4C6523}" type="presOf" srcId="{A47DD614-5B4C-764B-ACB7-94DEED531B92}" destId="{7FC182BA-C36C-E04E-95E6-38C125CE2AA9}" srcOrd="0" destOrd="0" presId="urn:microsoft.com/office/officeart/2005/8/layout/hChevron3"/>
    <dgm:cxn modelId="{82C0A63C-07F2-0F45-A217-B798A20BD7FD}" type="presOf" srcId="{D343D870-C6D6-204B-B938-C5E59643755C}" destId="{40DBBCD2-D3B5-A940-8524-63E04107AAB9}" srcOrd="0" destOrd="0" presId="urn:microsoft.com/office/officeart/2005/8/layout/hChevron3"/>
    <dgm:cxn modelId="{C67D827D-A432-5A48-B7EB-74515552EF4F}" type="presOf" srcId="{31E3B163-4981-FE43-BF68-F3C424E046AC}" destId="{3ED1211B-BDEA-9F4B-A6B9-50D20D404B4B}" srcOrd="0" destOrd="0" presId="urn:microsoft.com/office/officeart/2005/8/layout/hChevron3"/>
    <dgm:cxn modelId="{B67870D5-3E0C-3B42-8DB7-6D0B6B8472CE}" srcId="{A47DD614-5B4C-764B-ACB7-94DEED531B92}" destId="{D7CAE0BB-AD19-7E45-8C71-BCC0D4FB175D}" srcOrd="1" destOrd="0" parTransId="{1A70DBA1-A62B-894B-B160-0566C7EE7C8A}" sibTransId="{126967C7-51F8-614F-AC1D-5F42A0112D0A}"/>
    <dgm:cxn modelId="{632F4F85-F764-E74F-9A12-8F6926192E20}" type="presParOf" srcId="{7FC182BA-C36C-E04E-95E6-38C125CE2AA9}" destId="{3ED1211B-BDEA-9F4B-A6B9-50D20D404B4B}" srcOrd="0" destOrd="0" presId="urn:microsoft.com/office/officeart/2005/8/layout/hChevron3"/>
    <dgm:cxn modelId="{82B0414A-103E-514B-9C8D-5097C864781A}" type="presParOf" srcId="{7FC182BA-C36C-E04E-95E6-38C125CE2AA9}" destId="{45ABBB79-ABE1-0141-A249-D572BD1EB010}" srcOrd="1" destOrd="0" presId="urn:microsoft.com/office/officeart/2005/8/layout/hChevron3"/>
    <dgm:cxn modelId="{8AE55956-8C9E-FC41-8AE7-A6026F0F40BA}" type="presParOf" srcId="{7FC182BA-C36C-E04E-95E6-38C125CE2AA9}" destId="{404659DE-6E70-2446-8D9A-049F437159E3}" srcOrd="2" destOrd="0" presId="urn:microsoft.com/office/officeart/2005/8/layout/hChevron3"/>
    <dgm:cxn modelId="{4668D3B4-50C8-0649-B1FB-1731ECDCEBCA}" type="presParOf" srcId="{7FC182BA-C36C-E04E-95E6-38C125CE2AA9}" destId="{9305E52A-BE4B-8B4C-94E2-B9DF92A315F0}" srcOrd="3" destOrd="0" presId="urn:microsoft.com/office/officeart/2005/8/layout/hChevron3"/>
    <dgm:cxn modelId="{AB1031AA-148F-F24A-B0C2-43F8859B397A}" type="presParOf" srcId="{7FC182BA-C36C-E04E-95E6-38C125CE2AA9}" destId="{40DBBCD2-D3B5-A940-8524-63E04107AAB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210" y="210688"/>
          <a:ext cx="1214735" cy="48589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Generation</a:t>
          </a:r>
        </a:p>
      </dsp:txBody>
      <dsp:txXfrm>
        <a:off x="1210" y="210688"/>
        <a:ext cx="1093262" cy="485894"/>
      </dsp:txXfrm>
    </dsp:sp>
    <dsp:sp modelId="{40DBBCD2-D3B5-A940-8524-63E04107AAB9}">
      <dsp:nvSpPr>
        <dsp:cNvPr id="0" name=""/>
        <dsp:cNvSpPr/>
      </dsp:nvSpPr>
      <dsp:spPr>
        <a:xfrm>
          <a:off x="972998" y="210688"/>
          <a:ext cx="1214735" cy="4858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Development</a:t>
          </a:r>
        </a:p>
      </dsp:txBody>
      <dsp:txXfrm>
        <a:off x="1215945" y="210688"/>
        <a:ext cx="728841" cy="485894"/>
      </dsp:txXfrm>
    </dsp:sp>
    <dsp:sp modelId="{11C9F86B-59A4-BE42-805D-266E15A31EAF}">
      <dsp:nvSpPr>
        <dsp:cNvPr id="0" name=""/>
        <dsp:cNvSpPr/>
      </dsp:nvSpPr>
      <dsp:spPr>
        <a:xfrm>
          <a:off x="1944786" y="210688"/>
          <a:ext cx="1214735" cy="4858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Customer Diversification</a:t>
          </a:r>
        </a:p>
      </dsp:txBody>
      <dsp:txXfrm>
        <a:off x="2187733" y="210688"/>
        <a:ext cx="728841" cy="485894"/>
      </dsp:txXfrm>
    </dsp:sp>
    <dsp:sp modelId="{2945B0EA-3982-1642-BA5D-44C88261E13C}">
      <dsp:nvSpPr>
        <dsp:cNvPr id="0" name=""/>
        <dsp:cNvSpPr/>
      </dsp:nvSpPr>
      <dsp:spPr>
        <a:xfrm>
          <a:off x="2916575" y="210688"/>
          <a:ext cx="1214735" cy="4858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Article Diversification</a:t>
          </a:r>
        </a:p>
      </dsp:txBody>
      <dsp:txXfrm>
        <a:off x="3159522" y="210688"/>
        <a:ext cx="728841" cy="485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3228" y="0"/>
          <a:ext cx="2292257" cy="4814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Generation</a:t>
          </a:r>
        </a:p>
      </dsp:txBody>
      <dsp:txXfrm>
        <a:off x="3228" y="0"/>
        <a:ext cx="2171882" cy="481499"/>
      </dsp:txXfrm>
    </dsp:sp>
    <dsp:sp modelId="{40DBBCD2-D3B5-A940-8524-63E04107AAB9}">
      <dsp:nvSpPr>
        <dsp:cNvPr id="0" name=""/>
        <dsp:cNvSpPr/>
      </dsp:nvSpPr>
      <dsp:spPr>
        <a:xfrm>
          <a:off x="1837034" y="0"/>
          <a:ext cx="2292257" cy="4814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Development</a:t>
          </a:r>
        </a:p>
      </dsp:txBody>
      <dsp:txXfrm>
        <a:off x="2077784" y="0"/>
        <a:ext cx="1810758" cy="481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386" y="211118"/>
          <a:ext cx="1212580" cy="48503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Global Candidates</a:t>
          </a:r>
        </a:p>
      </dsp:txBody>
      <dsp:txXfrm>
        <a:off x="1386" y="211118"/>
        <a:ext cx="1091322" cy="485032"/>
      </dsp:txXfrm>
    </dsp:sp>
    <dsp:sp modelId="{404659DE-6E70-2446-8D9A-049F437159E3}">
      <dsp:nvSpPr>
        <dsp:cNvPr id="0" name=""/>
        <dsp:cNvSpPr/>
      </dsp:nvSpPr>
      <dsp:spPr>
        <a:xfrm>
          <a:off x="971450" y="211118"/>
          <a:ext cx="1212580" cy="48503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Personalised Candidates </a:t>
          </a:r>
        </a:p>
      </dsp:txBody>
      <dsp:txXfrm>
        <a:off x="1213966" y="211118"/>
        <a:ext cx="727548" cy="485032"/>
      </dsp:txXfrm>
    </dsp:sp>
    <dsp:sp modelId="{40DBBCD2-D3B5-A940-8524-63E04107AAB9}">
      <dsp:nvSpPr>
        <dsp:cNvPr id="0" name=""/>
        <dsp:cNvSpPr/>
      </dsp:nvSpPr>
      <dsp:spPr>
        <a:xfrm>
          <a:off x="1941515" y="211118"/>
          <a:ext cx="1212580" cy="48503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Cold Start</a:t>
          </a:r>
        </a:p>
      </dsp:txBody>
      <dsp:txXfrm>
        <a:off x="2184031" y="211118"/>
        <a:ext cx="727548" cy="4850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210" y="210688"/>
          <a:ext cx="1214735" cy="48589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Generation</a:t>
          </a:r>
        </a:p>
      </dsp:txBody>
      <dsp:txXfrm>
        <a:off x="1210" y="210688"/>
        <a:ext cx="1093262" cy="485894"/>
      </dsp:txXfrm>
    </dsp:sp>
    <dsp:sp modelId="{40DBBCD2-D3B5-A940-8524-63E04107AAB9}">
      <dsp:nvSpPr>
        <dsp:cNvPr id="0" name=""/>
        <dsp:cNvSpPr/>
      </dsp:nvSpPr>
      <dsp:spPr>
        <a:xfrm>
          <a:off x="972998" y="210688"/>
          <a:ext cx="1214735" cy="4858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Model Development</a:t>
          </a:r>
        </a:p>
      </dsp:txBody>
      <dsp:txXfrm>
        <a:off x="1215945" y="210688"/>
        <a:ext cx="728841" cy="485894"/>
      </dsp:txXfrm>
    </dsp:sp>
    <dsp:sp modelId="{11C9F86B-59A4-BE42-805D-266E15A31EAF}">
      <dsp:nvSpPr>
        <dsp:cNvPr id="0" name=""/>
        <dsp:cNvSpPr/>
      </dsp:nvSpPr>
      <dsp:spPr>
        <a:xfrm>
          <a:off x="1944786" y="210688"/>
          <a:ext cx="1214735" cy="4858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Customer Diversification</a:t>
          </a:r>
        </a:p>
      </dsp:txBody>
      <dsp:txXfrm>
        <a:off x="2187733" y="210688"/>
        <a:ext cx="728841" cy="485894"/>
      </dsp:txXfrm>
    </dsp:sp>
    <dsp:sp modelId="{2945B0EA-3982-1642-BA5D-44C88261E13C}">
      <dsp:nvSpPr>
        <dsp:cNvPr id="0" name=""/>
        <dsp:cNvSpPr/>
      </dsp:nvSpPr>
      <dsp:spPr>
        <a:xfrm>
          <a:off x="2916575" y="210688"/>
          <a:ext cx="1214735" cy="4858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/>
            <a:t>Article Diversification</a:t>
          </a:r>
        </a:p>
      </dsp:txBody>
      <dsp:txXfrm>
        <a:off x="3159522" y="210688"/>
        <a:ext cx="728841" cy="485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3228" y="0"/>
          <a:ext cx="2292257" cy="4814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Generation</a:t>
          </a:r>
        </a:p>
      </dsp:txBody>
      <dsp:txXfrm>
        <a:off x="3228" y="0"/>
        <a:ext cx="2171882" cy="481499"/>
      </dsp:txXfrm>
    </dsp:sp>
    <dsp:sp modelId="{40DBBCD2-D3B5-A940-8524-63E04107AAB9}">
      <dsp:nvSpPr>
        <dsp:cNvPr id="0" name=""/>
        <dsp:cNvSpPr/>
      </dsp:nvSpPr>
      <dsp:spPr>
        <a:xfrm>
          <a:off x="1837034" y="0"/>
          <a:ext cx="2292257" cy="4814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 Development</a:t>
          </a:r>
        </a:p>
      </dsp:txBody>
      <dsp:txXfrm>
        <a:off x="2077784" y="0"/>
        <a:ext cx="1810758" cy="4814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211B-BDEA-9F4B-A6B9-50D20D404B4B}">
      <dsp:nvSpPr>
        <dsp:cNvPr id="0" name=""/>
        <dsp:cNvSpPr/>
      </dsp:nvSpPr>
      <dsp:spPr>
        <a:xfrm>
          <a:off x="1386" y="211118"/>
          <a:ext cx="1212580" cy="48503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Global Candidates</a:t>
          </a:r>
        </a:p>
      </dsp:txBody>
      <dsp:txXfrm>
        <a:off x="1386" y="211118"/>
        <a:ext cx="1091322" cy="485032"/>
      </dsp:txXfrm>
    </dsp:sp>
    <dsp:sp modelId="{404659DE-6E70-2446-8D9A-049F437159E3}">
      <dsp:nvSpPr>
        <dsp:cNvPr id="0" name=""/>
        <dsp:cNvSpPr/>
      </dsp:nvSpPr>
      <dsp:spPr>
        <a:xfrm>
          <a:off x="971450" y="211118"/>
          <a:ext cx="1212580" cy="48503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Personalised Candidates </a:t>
          </a:r>
        </a:p>
      </dsp:txBody>
      <dsp:txXfrm>
        <a:off x="1213966" y="211118"/>
        <a:ext cx="727548" cy="485032"/>
      </dsp:txXfrm>
    </dsp:sp>
    <dsp:sp modelId="{40DBBCD2-D3B5-A940-8524-63E04107AAB9}">
      <dsp:nvSpPr>
        <dsp:cNvPr id="0" name=""/>
        <dsp:cNvSpPr/>
      </dsp:nvSpPr>
      <dsp:spPr>
        <a:xfrm>
          <a:off x="1941515" y="211118"/>
          <a:ext cx="1212580" cy="48503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Cold Start</a:t>
          </a:r>
        </a:p>
      </dsp:txBody>
      <dsp:txXfrm>
        <a:off x="2184031" y="211118"/>
        <a:ext cx="727548" cy="485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60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51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072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0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13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37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862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553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070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90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79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455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97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253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775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58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554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580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324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230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040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036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494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17d3ea68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17d3ea68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8783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3459845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3459845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c7345984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c7345984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c73459845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c73459845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9c73459845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9c73459845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305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9c73459845_0_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9c73459845_0_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c73459845_0_2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9c73459845_0_2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c73459845_0_4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c73459845_0_4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c73459845_0_2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c73459845_0_2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c73459845_0_3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9c73459845_0_3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9c73459845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9c73459845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9c73459845_0_5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9c73459845_0_5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553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9c73459845_0_5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9c73459845_0_5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SLIDES_API99571122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SLIDES_API99571122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SLIDES_API9957112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SLIDES_API9957112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48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48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5" Type="http://schemas.openxmlformats.org/officeDocument/2006/relationships/image" Target="../media/image43.png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19" Type="http://schemas.openxmlformats.org/officeDocument/2006/relationships/diagramColors" Target="../diagrams/colors6.xml"/><Relationship Id="rId4" Type="http://schemas.openxmlformats.org/officeDocument/2006/relationships/image" Target="../media/image42.png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43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42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43.png"/><Relationship Id="rId10" Type="http://schemas.openxmlformats.org/officeDocument/2006/relationships/image" Target="../media/image18.png"/><Relationship Id="rId4" Type="http://schemas.openxmlformats.org/officeDocument/2006/relationships/image" Target="../media/image42.png"/><Relationship Id="rId9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7.sv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82BD608E-FB2A-230D-957D-D2AA7E7356E4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/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987356" y="1629550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AI</a:t>
            </a:r>
            <a:br>
              <a:rPr lang="en-GB" sz="6600" dirty="0"/>
            </a:br>
            <a:r>
              <a:rPr lang="en-GB" sz="6600" dirty="0"/>
              <a:t>Report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446B53-49E4-1FDF-6A51-D1FFF28F2A35}"/>
              </a:ext>
            </a:extLst>
          </p:cNvPr>
          <p:cNvSpPr txBox="1">
            <a:spLocks/>
          </p:cNvSpPr>
          <p:nvPr/>
        </p:nvSpPr>
        <p:spPr>
          <a:xfrm>
            <a:off x="964800" y="3516327"/>
            <a:ext cx="3607200" cy="366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PL" sz="1600"/>
              <a:t>Karol Zioło</a:t>
            </a:r>
            <a:endParaRPr lang="en-PL" sz="1600" dirty="0"/>
          </a:p>
        </p:txBody>
      </p:sp>
    </p:spTree>
    <p:extLst>
      <p:ext uri="{BB962C8B-B14F-4D97-AF65-F5344CB8AC3E}">
        <p14:creationId xmlns:p14="http://schemas.microsoft.com/office/powerpoint/2010/main" val="210510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Personalized Models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6235695" y="147827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679478" y="1490756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53D41E-610E-E9FF-590E-3F12071A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4" y="2133116"/>
            <a:ext cx="4219473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6E0C976B-B1A9-75D2-9304-A70029D3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9" y="2133116"/>
            <a:ext cx="4258954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5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 Average MAP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8F30C-E3FC-F018-B3C7-7DA4A422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6" y="1958598"/>
            <a:ext cx="3747899" cy="3022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DF7F01-B4A5-5CF9-BDD1-CD83C172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01" y="1958597"/>
            <a:ext cx="3747899" cy="30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7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Precision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B58A7-14E0-A35A-9DBE-1CCC0E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" y="1935536"/>
            <a:ext cx="3997641" cy="31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741AC-0DB6-7D7C-B49B-DD18D0AB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58" y="1935535"/>
            <a:ext cx="3997642" cy="31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Recall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1DFE7-898D-1AC0-8588-2B2B08D9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2" y="1863734"/>
            <a:ext cx="3954027" cy="3080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43D10-821D-2AA6-4ACC-F6121388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3" y="1863734"/>
            <a:ext cx="4014964" cy="30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5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Final Results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199492"/>
              <a:gd name="adj2" fmla="val 19945922"/>
              <a:gd name="adj3" fmla="val 2642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6122705"/>
              <a:gd name="adj2" fmla="val 5119066"/>
              <a:gd name="adj3" fmla="val 2507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6163990"/>
              <a:gd name="adj2" fmla="val 2432731"/>
              <a:gd name="adj3" fmla="val 24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14174036"/>
              <a:gd name="adj3" fmla="val 2515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0.084%</a:t>
            </a:r>
            <a:endParaRPr sz="18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0.332%</a:t>
            </a:r>
            <a:endParaRPr sz="18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0.216%</a:t>
            </a:r>
            <a:endParaRPr sz="18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1.707%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</a:t>
            </a:r>
            <a:r>
              <a:rPr lang="en-GB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Global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Personalized Model</a:t>
            </a:r>
          </a:p>
        </p:txBody>
      </p:sp>
      <p:sp>
        <p:nvSpPr>
          <p:cNvPr id="468" name="Google Shape;468;p24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Cold Start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829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5360180" y="1656711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AI</a:t>
            </a:r>
            <a:br>
              <a:rPr lang="en-GB" sz="6600" dirty="0"/>
            </a:br>
            <a:r>
              <a:rPr lang="en-GB" sz="6600" dirty="0"/>
              <a:t>Report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446B53-49E4-1FDF-6A51-D1FFF28F2A35}"/>
              </a:ext>
            </a:extLst>
          </p:cNvPr>
          <p:cNvSpPr txBox="1">
            <a:spLocks/>
          </p:cNvSpPr>
          <p:nvPr/>
        </p:nvSpPr>
        <p:spPr>
          <a:xfrm>
            <a:off x="5618281" y="3498220"/>
            <a:ext cx="3607200" cy="366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PL" sz="1600" dirty="0"/>
              <a:t>Karol Zioło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D53B4D2-90DF-7D74-1752-A430A7A274D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/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06F2AD6-AE4D-E585-3543-54E34B2ED6B5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/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819DD2F-D4B4-2CAA-6FD0-75D0C8F1C9CC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/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2606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D53B4D2-90DF-7D74-1752-A430A7A274D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/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06F2AD6-AE4D-E585-3543-54E34B2ED6B5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/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819DD2F-D4B4-2CAA-6FD0-75D0C8F1C9CC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/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7" name="Google Shape;57;p15">
            <a:extLst>
              <a:ext uri="{FF2B5EF4-FFF2-40B4-BE49-F238E27FC236}">
                <a16:creationId xmlns:a16="http://schemas.microsoft.com/office/drawing/2014/main" id="{84DE9CA2-85FA-2A67-B2CD-3ECB9705B0B3}"/>
              </a:ext>
            </a:extLst>
          </p:cNvPr>
          <p:cNvSpPr txBox="1">
            <a:spLocks/>
          </p:cNvSpPr>
          <p:nvPr/>
        </p:nvSpPr>
        <p:spPr>
          <a:xfrm>
            <a:off x="5484928" y="265814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4400" dirty="0"/>
              <a:t>Research</a:t>
            </a:r>
          </a:p>
          <a:p>
            <a:pPr algn="l"/>
            <a:r>
              <a:rPr lang="en-GB" sz="4400" dirty="0"/>
              <a:t>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93CA3-5A8A-030B-F15C-680B3FDE1E31}"/>
              </a:ext>
            </a:extLst>
          </p:cNvPr>
          <p:cNvSpPr txBox="1"/>
          <p:nvPr/>
        </p:nvSpPr>
        <p:spPr>
          <a:xfrm>
            <a:off x="4199387" y="2262077"/>
            <a:ext cx="47387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1) Which DNN model performs better, </a:t>
            </a:r>
            <a:r>
              <a:rPr lang="en-GB" sz="14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Softmax</a:t>
            </a: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DNN for Recommendation or DNN for Matrix Factorization?</a:t>
            </a:r>
          </a:p>
          <a:p>
            <a:pPr algn="ctr">
              <a:buClr>
                <a:schemeClr val="dk1"/>
              </a:buClr>
              <a:buSzPts val="3600"/>
            </a:pPr>
            <a:endParaRPr lang="en-GB" sz="14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2) Can the enhancement of customer and article features improve the performance of the </a:t>
            </a:r>
            <a:r>
              <a:rPr lang="en-GB" sz="14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TwoTower</a:t>
            </a: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model?</a:t>
            </a:r>
            <a:b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</a:br>
            <a:endParaRPr lang="en-GB" sz="14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4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3) Can the creation of personalized models enhance the performance of recommender system?</a:t>
            </a:r>
            <a:endParaRPr lang="en-PL" sz="14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14830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3A48CD30-3556-07CA-2C97-2092C549E27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A85B6D5F-CAB9-2094-3D40-2619A378F79C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ADEA914-6315-B823-5A08-B0C56B220D86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2" name="Google Shape;582;p27">
            <a:extLst>
              <a:ext uri="{FF2B5EF4-FFF2-40B4-BE49-F238E27FC236}">
                <a16:creationId xmlns:a16="http://schemas.microsoft.com/office/drawing/2014/main" id="{52C4025F-A048-EFEC-A831-4E0449EFACFB}"/>
              </a:ext>
            </a:extLst>
          </p:cNvPr>
          <p:cNvSpPr/>
          <p:nvPr/>
        </p:nvSpPr>
        <p:spPr>
          <a:xfrm>
            <a:off x="5140584" y="2250925"/>
            <a:ext cx="3546216" cy="907270"/>
          </a:xfrm>
          <a:prstGeom prst="roundRect">
            <a:avLst>
              <a:gd name="adj" fmla="val 7339"/>
            </a:avLst>
          </a:prstGeom>
          <a:ln w="28575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92;p27">
            <a:extLst>
              <a:ext uri="{FF2B5EF4-FFF2-40B4-BE49-F238E27FC236}">
                <a16:creationId xmlns:a16="http://schemas.microsoft.com/office/drawing/2014/main" id="{ECFF7105-3AFD-849F-A71D-DB8DBA9338F7}"/>
              </a:ext>
            </a:extLst>
          </p:cNvPr>
          <p:cNvSpPr/>
          <p:nvPr/>
        </p:nvSpPr>
        <p:spPr>
          <a:xfrm>
            <a:off x="5830359" y="2076445"/>
            <a:ext cx="2176923" cy="30853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Recommender</a:t>
            </a:r>
            <a:r>
              <a:rPr lang="pl-PL" b="1" dirty="0">
                <a:latin typeface="Fira Sans" panose="020B0503050000020004" pitchFamily="34" charset="0"/>
              </a:rPr>
              <a:t> System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50" name="Google Shape;582;p27">
            <a:extLst>
              <a:ext uri="{FF2B5EF4-FFF2-40B4-BE49-F238E27FC236}">
                <a16:creationId xmlns:a16="http://schemas.microsoft.com/office/drawing/2014/main" id="{8901417F-6BE9-A2E7-875C-357FC5C4D455}"/>
              </a:ext>
            </a:extLst>
          </p:cNvPr>
          <p:cNvSpPr/>
          <p:nvPr/>
        </p:nvSpPr>
        <p:spPr>
          <a:xfrm>
            <a:off x="359596" y="3158500"/>
            <a:ext cx="4417886" cy="907270"/>
          </a:xfrm>
          <a:prstGeom prst="roundRect">
            <a:avLst>
              <a:gd name="adj" fmla="val 7339"/>
            </a:avLst>
          </a:prstGeom>
          <a:ln w="28575"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82;p27">
            <a:extLst>
              <a:ext uri="{FF2B5EF4-FFF2-40B4-BE49-F238E27FC236}">
                <a16:creationId xmlns:a16="http://schemas.microsoft.com/office/drawing/2014/main" id="{A50E279E-73BC-06C2-AEDC-AA257029C24C}"/>
              </a:ext>
            </a:extLst>
          </p:cNvPr>
          <p:cNvSpPr/>
          <p:nvPr/>
        </p:nvSpPr>
        <p:spPr>
          <a:xfrm>
            <a:off x="359597" y="1471500"/>
            <a:ext cx="4417886" cy="853934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92;p27">
            <a:extLst>
              <a:ext uri="{FF2B5EF4-FFF2-40B4-BE49-F238E27FC236}">
                <a16:creationId xmlns:a16="http://schemas.microsoft.com/office/drawing/2014/main" id="{8AEFB179-B328-0CF3-7B57-F3D0C2B0B9C4}"/>
              </a:ext>
            </a:extLst>
          </p:cNvPr>
          <p:cNvSpPr/>
          <p:nvPr/>
        </p:nvSpPr>
        <p:spPr>
          <a:xfrm>
            <a:off x="1462267" y="131436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TwoTower</a:t>
            </a:r>
            <a:r>
              <a:rPr lang="pl-PL" b="1" dirty="0">
                <a:latin typeface="Fira Sans" panose="020B0503050000020004" pitchFamily="34" charset="0"/>
              </a:rPr>
              <a:t> Model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Research Plan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5F9DD9D-DF00-779F-15DF-7BF029DA370E}"/>
              </a:ext>
            </a:extLst>
          </p:cNvPr>
          <p:cNvGraphicFramePr/>
          <p:nvPr/>
        </p:nvGraphicFramePr>
        <p:xfrm>
          <a:off x="484470" y="1519093"/>
          <a:ext cx="4132521" cy="90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176BCB6-FDF7-883B-9578-C73681070DA4}"/>
              </a:ext>
            </a:extLst>
          </p:cNvPr>
          <p:cNvGraphicFramePr/>
          <p:nvPr/>
        </p:nvGraphicFramePr>
        <p:xfrm>
          <a:off x="484469" y="3460736"/>
          <a:ext cx="4132521" cy="481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B19A9FB-1AEE-9787-739C-82F14C2EE239}"/>
              </a:ext>
            </a:extLst>
          </p:cNvPr>
          <p:cNvGraphicFramePr/>
          <p:nvPr/>
        </p:nvGraphicFramePr>
        <p:xfrm>
          <a:off x="5362324" y="2357599"/>
          <a:ext cx="3155482" cy="907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6DA607E-9D1C-469F-F720-3514BBDAF21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616990" y="2811234"/>
            <a:ext cx="745334" cy="890251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13DC84-53C8-E126-30FE-67E9DB191E2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616991" y="1972728"/>
            <a:ext cx="382232" cy="845339"/>
          </a:xfrm>
          <a:prstGeom prst="bentConnector2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Google Shape;592;p27">
            <a:extLst>
              <a:ext uri="{FF2B5EF4-FFF2-40B4-BE49-F238E27FC236}">
                <a16:creationId xmlns:a16="http://schemas.microsoft.com/office/drawing/2014/main" id="{FEC0732E-1A26-45B9-FA70-4AEB9DC4415F}"/>
              </a:ext>
            </a:extLst>
          </p:cNvPr>
          <p:cNvSpPr/>
          <p:nvPr/>
        </p:nvSpPr>
        <p:spPr>
          <a:xfrm>
            <a:off x="1462267" y="300423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Fira Sans" panose="020B0503050000020004" pitchFamily="34" charset="0"/>
              </a:rPr>
              <a:t>MLP Model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3115651-149C-A66C-9BF5-E718616E889F}"/>
              </a:ext>
            </a:extLst>
          </p:cNvPr>
          <p:cNvSpPr/>
          <p:nvPr/>
        </p:nvSpPr>
        <p:spPr>
          <a:xfrm rot="16200000">
            <a:off x="3517258" y="-3132905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0"/>
            </a:blip>
            <a:srcRect/>
            <a:tile tx="0" ty="4635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010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82EB988-8EE9-BD1C-585E-10809F0ABBCC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263D6486-54D8-9895-0078-D9678E00C517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3D705151-3919-473F-7010-700D5F83B15E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403523" y="3902050"/>
            <a:ext cx="2191153" cy="59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Input: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Baskets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Target: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activation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BCEWithLogitsLoss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231532" y="3810968"/>
            <a:ext cx="2269536" cy="88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deeper architecture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different loss function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learning rate </a:t>
            </a: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739286" y="3816160"/>
            <a:ext cx="216015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Customer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Article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Use embedding and sigmoid function </a:t>
            </a: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</a:t>
            </a:r>
            <a:b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185125" y="3879249"/>
            <a:ext cx="3001751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nn.embeddings</a:t>
            </a:r>
            <a:endParaRPr lang="en-GB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deeper architecture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  logistic regression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3;p27">
            <a:extLst>
              <a:ext uri="{FF2B5EF4-FFF2-40B4-BE49-F238E27FC236}">
                <a16:creationId xmlns:a16="http://schemas.microsoft.com/office/drawing/2014/main" id="{9554F8CA-1FA8-C6D6-0A24-FE6DC93BE851}"/>
              </a:ext>
            </a:extLst>
          </p:cNvPr>
          <p:cNvGrpSpPr/>
          <p:nvPr/>
        </p:nvGrpSpPr>
        <p:grpSpPr>
          <a:xfrm>
            <a:off x="1284893" y="2461167"/>
            <a:ext cx="420635" cy="420610"/>
            <a:chOff x="946175" y="3619500"/>
            <a:chExt cx="296975" cy="293825"/>
          </a:xfrm>
        </p:grpSpPr>
        <p:sp>
          <p:nvSpPr>
            <p:cNvPr id="4" name="Google Shape;614;p27">
              <a:extLst>
                <a:ext uri="{FF2B5EF4-FFF2-40B4-BE49-F238E27FC236}">
                  <a16:creationId xmlns:a16="http://schemas.microsoft.com/office/drawing/2014/main" id="{7B289437-8ADA-FD5B-8AEB-E5279F8E043B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5;p27">
              <a:extLst>
                <a:ext uri="{FF2B5EF4-FFF2-40B4-BE49-F238E27FC236}">
                  <a16:creationId xmlns:a16="http://schemas.microsoft.com/office/drawing/2014/main" id="{17080460-2F63-FA0D-DEED-956BC18B4DE6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6;p27">
              <a:extLst>
                <a:ext uri="{FF2B5EF4-FFF2-40B4-BE49-F238E27FC236}">
                  <a16:creationId xmlns:a16="http://schemas.microsoft.com/office/drawing/2014/main" id="{9D2306EB-8443-80D9-3DCC-E9AC1245B55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7;p27">
              <a:extLst>
                <a:ext uri="{FF2B5EF4-FFF2-40B4-BE49-F238E27FC236}">
                  <a16:creationId xmlns:a16="http://schemas.microsoft.com/office/drawing/2014/main" id="{D974136D-7176-A991-1845-701D5B7E4A5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8;p27">
              <a:extLst>
                <a:ext uri="{FF2B5EF4-FFF2-40B4-BE49-F238E27FC236}">
                  <a16:creationId xmlns:a16="http://schemas.microsoft.com/office/drawing/2014/main" id="{2FD35073-04E0-19CE-12BD-6418EF908514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9;p27">
              <a:extLst>
                <a:ext uri="{FF2B5EF4-FFF2-40B4-BE49-F238E27FC236}">
                  <a16:creationId xmlns:a16="http://schemas.microsoft.com/office/drawing/2014/main" id="{17B02106-E9A0-3AEF-6FD2-780E09BACF9F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07;p27">
            <a:extLst>
              <a:ext uri="{FF2B5EF4-FFF2-40B4-BE49-F238E27FC236}">
                <a16:creationId xmlns:a16="http://schemas.microsoft.com/office/drawing/2014/main" id="{6644B67F-119C-DD75-670B-2E702EB98359}"/>
              </a:ext>
            </a:extLst>
          </p:cNvPr>
          <p:cNvGrpSpPr/>
          <p:nvPr/>
        </p:nvGrpSpPr>
        <p:grpSpPr>
          <a:xfrm>
            <a:off x="3147391" y="2461155"/>
            <a:ext cx="431703" cy="420622"/>
            <a:chOff x="946175" y="3253275"/>
            <a:chExt cx="298550" cy="296150"/>
          </a:xfrm>
        </p:grpSpPr>
        <p:sp>
          <p:nvSpPr>
            <p:cNvPr id="11" name="Google Shape;608;p27">
              <a:extLst>
                <a:ext uri="{FF2B5EF4-FFF2-40B4-BE49-F238E27FC236}">
                  <a16:creationId xmlns:a16="http://schemas.microsoft.com/office/drawing/2014/main" id="{4BC64672-9E25-4601-E3FC-7CF8CBEB6954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9;p27">
              <a:extLst>
                <a:ext uri="{FF2B5EF4-FFF2-40B4-BE49-F238E27FC236}">
                  <a16:creationId xmlns:a16="http://schemas.microsoft.com/office/drawing/2014/main" id="{48AA68D4-1E99-2502-3B9B-BCA1BCDD09AF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0;p27">
              <a:extLst>
                <a:ext uri="{FF2B5EF4-FFF2-40B4-BE49-F238E27FC236}">
                  <a16:creationId xmlns:a16="http://schemas.microsoft.com/office/drawing/2014/main" id="{7263E182-0696-04F6-375B-0C6E1F7EB594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1;p27">
              <a:extLst>
                <a:ext uri="{FF2B5EF4-FFF2-40B4-BE49-F238E27FC236}">
                  <a16:creationId xmlns:a16="http://schemas.microsoft.com/office/drawing/2014/main" id="{31CCE092-E646-2A87-702C-4EAFC34C62D8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2;p27">
              <a:extLst>
                <a:ext uri="{FF2B5EF4-FFF2-40B4-BE49-F238E27FC236}">
                  <a16:creationId xmlns:a16="http://schemas.microsoft.com/office/drawing/2014/main" id="{60991250-D94C-444B-7CB9-99D0A8298506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491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riangle 1354">
            <a:extLst>
              <a:ext uri="{FF2B5EF4-FFF2-40B4-BE49-F238E27FC236}">
                <a16:creationId xmlns:a16="http://schemas.microsoft.com/office/drawing/2014/main" id="{21DB3B40-35EF-B572-10D2-0075CDBC19C6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6" name="Triangle 1355">
            <a:extLst>
              <a:ext uri="{FF2B5EF4-FFF2-40B4-BE49-F238E27FC236}">
                <a16:creationId xmlns:a16="http://schemas.microsoft.com/office/drawing/2014/main" id="{ACB36851-B983-063D-8C4A-CBFA50A259C6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412" name="Triangle 1411">
            <a:extLst>
              <a:ext uri="{FF2B5EF4-FFF2-40B4-BE49-F238E27FC236}">
                <a16:creationId xmlns:a16="http://schemas.microsoft.com/office/drawing/2014/main" id="{D30FB3E1-FA4E-63B1-BE83-00B0FE19C4A0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306771" y="2126979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color for current season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gaerment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group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30139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7012367" y="2330752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Amount of recent purchases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316185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Kid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239801" y="1317499"/>
            <a:ext cx="974093" cy="115341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7413821" y="641665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77;p39">
            <a:extLst>
              <a:ext uri="{FF2B5EF4-FFF2-40B4-BE49-F238E27FC236}">
                <a16:creationId xmlns:a16="http://schemas.microsoft.com/office/drawing/2014/main" id="{9462B6A7-57DA-F8BA-1337-E65217E92935}"/>
              </a:ext>
            </a:extLst>
          </p:cNvPr>
          <p:cNvSpPr txBox="1"/>
          <p:nvPr/>
        </p:nvSpPr>
        <p:spPr>
          <a:xfrm>
            <a:off x="7012367" y="3286826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Sex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362;p39">
            <a:extLst>
              <a:ext uri="{FF2B5EF4-FFF2-40B4-BE49-F238E27FC236}">
                <a16:creationId xmlns:a16="http://schemas.microsoft.com/office/drawing/2014/main" id="{238353ED-5187-EBA6-2382-7D0000A01D81}"/>
              </a:ext>
            </a:extLst>
          </p:cNvPr>
          <p:cNvSpPr/>
          <p:nvPr/>
        </p:nvSpPr>
        <p:spPr>
          <a:xfrm>
            <a:off x="6306771" y="3127982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303554" y="1113267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Google Shape;133;p16">
            <a:extLst>
              <a:ext uri="{FF2B5EF4-FFF2-40B4-BE49-F238E27FC236}">
                <a16:creationId xmlns:a16="http://schemas.microsoft.com/office/drawing/2014/main" id="{F379CC53-6BDE-73F2-28CA-B90A75EB7432}"/>
              </a:ext>
            </a:extLst>
          </p:cNvPr>
          <p:cNvGrpSpPr/>
          <p:nvPr/>
        </p:nvGrpSpPr>
        <p:grpSpPr>
          <a:xfrm>
            <a:off x="6504907" y="1327381"/>
            <a:ext cx="275260" cy="254179"/>
            <a:chOff x="-62511900" y="4129100"/>
            <a:chExt cx="304050" cy="282000"/>
          </a:xfrm>
        </p:grpSpPr>
        <p:sp>
          <p:nvSpPr>
            <p:cNvPr id="20" name="Google Shape;134;p16">
              <a:extLst>
                <a:ext uri="{FF2B5EF4-FFF2-40B4-BE49-F238E27FC236}">
                  <a16:creationId xmlns:a16="http://schemas.microsoft.com/office/drawing/2014/main" id="{B4A50A57-8B30-F769-3720-1AF2262BA03B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6">
              <a:extLst>
                <a:ext uri="{FF2B5EF4-FFF2-40B4-BE49-F238E27FC236}">
                  <a16:creationId xmlns:a16="http://schemas.microsoft.com/office/drawing/2014/main" id="{84148FC9-6AF0-9697-C5E7-C99BF225E030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6">
              <a:extLst>
                <a:ext uri="{FF2B5EF4-FFF2-40B4-BE49-F238E27FC236}">
                  <a16:creationId xmlns:a16="http://schemas.microsoft.com/office/drawing/2014/main" id="{944E6AC8-BC17-66C7-0AC0-01C7B998D983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;p16">
              <a:extLst>
                <a:ext uri="{FF2B5EF4-FFF2-40B4-BE49-F238E27FC236}">
                  <a16:creationId xmlns:a16="http://schemas.microsoft.com/office/drawing/2014/main" id="{68722BC6-693D-23B6-6D28-ABC36A4417EA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;p16">
              <a:extLst>
                <a:ext uri="{FF2B5EF4-FFF2-40B4-BE49-F238E27FC236}">
                  <a16:creationId xmlns:a16="http://schemas.microsoft.com/office/drawing/2014/main" id="{D165C71E-8368-021A-D4F2-A49023F62061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Google Shape;1381;p39">
            <a:extLst>
              <a:ext uri="{FF2B5EF4-FFF2-40B4-BE49-F238E27FC236}">
                <a16:creationId xmlns:a16="http://schemas.microsoft.com/office/drawing/2014/main" id="{B49ADFEB-0ECD-3EEB-EC2E-EBF80171B378}"/>
              </a:ext>
            </a:extLst>
          </p:cNvPr>
          <p:cNvCxnSpPr>
            <a:cxnSpLocks/>
            <a:stCxn id="1365" idx="6"/>
            <a:endCxn id="1358" idx="2"/>
          </p:cNvCxnSpPr>
          <p:nvPr/>
        </p:nvCxnSpPr>
        <p:spPr>
          <a:xfrm flipV="1">
            <a:off x="5389625" y="2424129"/>
            <a:ext cx="917146" cy="53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" name="Graphic 30" descr="Palette with solid fill">
            <a:extLst>
              <a:ext uri="{FF2B5EF4-FFF2-40B4-BE49-F238E27FC236}">
                <a16:creationId xmlns:a16="http://schemas.microsoft.com/office/drawing/2014/main" id="{265F2A7B-DB04-C5E2-063E-767DF45BD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8743" y="2767865"/>
            <a:ext cx="481500" cy="481500"/>
          </a:xfrm>
          <a:prstGeom prst="rect">
            <a:avLst/>
          </a:prstGeom>
        </p:spPr>
      </p:pic>
      <p:pic>
        <p:nvPicPr>
          <p:cNvPr id="35" name="Graphic 34" descr="Dirndl with solid fill">
            <a:extLst>
              <a:ext uri="{FF2B5EF4-FFF2-40B4-BE49-F238E27FC236}">
                <a16:creationId xmlns:a16="http://schemas.microsoft.com/office/drawing/2014/main" id="{2E4435B1-2090-848E-5081-5725B06EB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0287" y="4212959"/>
            <a:ext cx="430852" cy="430852"/>
          </a:xfrm>
          <a:prstGeom prst="rect">
            <a:avLst/>
          </a:prstGeom>
        </p:spPr>
      </p:pic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6285" y="1202154"/>
            <a:ext cx="435485" cy="435485"/>
          </a:xfrm>
          <a:prstGeom prst="rect">
            <a:avLst/>
          </a:prstGeom>
        </p:spPr>
      </p:pic>
      <p:pic>
        <p:nvPicPr>
          <p:cNvPr id="46" name="Graphic 45" descr="Receipt with solid fill">
            <a:extLst>
              <a:ext uri="{FF2B5EF4-FFF2-40B4-BE49-F238E27FC236}">
                <a16:creationId xmlns:a16="http://schemas.microsoft.com/office/drawing/2014/main" id="{895A2DFD-389B-C23C-F135-0605A9018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850" y="2249633"/>
            <a:ext cx="379218" cy="379218"/>
          </a:xfrm>
          <a:prstGeom prst="rect">
            <a:avLst/>
          </a:prstGeom>
        </p:spPr>
      </p:pic>
      <p:pic>
        <p:nvPicPr>
          <p:cNvPr id="54" name="Graphic 53" descr="Female with solid fill">
            <a:extLst>
              <a:ext uri="{FF2B5EF4-FFF2-40B4-BE49-F238E27FC236}">
                <a16:creationId xmlns:a16="http://schemas.microsoft.com/office/drawing/2014/main" id="{65733889-05BA-4907-94FF-B7FD9F3E9C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8981" y="3351909"/>
            <a:ext cx="309579" cy="309579"/>
          </a:xfrm>
          <a:prstGeom prst="rect">
            <a:avLst/>
          </a:prstGeom>
        </p:spPr>
      </p:pic>
      <p:pic>
        <p:nvPicPr>
          <p:cNvPr id="1348" name="Graphic 1347" descr="Male with solid fill">
            <a:extLst>
              <a:ext uri="{FF2B5EF4-FFF2-40B4-BE49-F238E27FC236}">
                <a16:creationId xmlns:a16="http://schemas.microsoft.com/office/drawing/2014/main" id="{4AE2F0BD-1058-180B-908A-0C7089838E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84488" y="3244236"/>
            <a:ext cx="309580" cy="309580"/>
          </a:xfrm>
          <a:prstGeom prst="rect">
            <a:avLst/>
          </a:prstGeom>
        </p:spPr>
      </p:pic>
      <p:pic>
        <p:nvPicPr>
          <p:cNvPr id="1350" name="Graphic 1349" descr="Stuffed Toy with solid fill">
            <a:extLst>
              <a:ext uri="{FF2B5EF4-FFF2-40B4-BE49-F238E27FC236}">
                <a16:creationId xmlns:a16="http://schemas.microsoft.com/office/drawing/2014/main" id="{D1B3BC9E-3BF1-F22E-8928-10765C6146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83485" y="4187309"/>
            <a:ext cx="441041" cy="441041"/>
          </a:xfrm>
          <a:prstGeom prst="rect">
            <a:avLst/>
          </a:prstGeom>
        </p:spPr>
      </p:pic>
      <p:cxnSp>
        <p:nvCxnSpPr>
          <p:cNvPr id="1351" name="Google Shape;1381;p39">
            <a:extLst>
              <a:ext uri="{FF2B5EF4-FFF2-40B4-BE49-F238E27FC236}">
                <a16:creationId xmlns:a16="http://schemas.microsoft.com/office/drawing/2014/main" id="{C354A8AC-FE21-6D47-FA61-7F550442451D}"/>
              </a:ext>
            </a:extLst>
          </p:cNvPr>
          <p:cNvCxnSpPr>
            <a:cxnSpLocks/>
            <a:stCxn id="1383" idx="3"/>
            <a:endCxn id="14" idx="2"/>
          </p:cNvCxnSpPr>
          <p:nvPr/>
        </p:nvCxnSpPr>
        <p:spPr>
          <a:xfrm>
            <a:off x="5342517" y="2959442"/>
            <a:ext cx="964254" cy="465690"/>
          </a:xfrm>
          <a:prstGeom prst="bentConnector3">
            <a:avLst>
              <a:gd name="adj1" fmla="val 52231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16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82BD608E-FB2A-230D-957D-D2AA7E7356E4}"/>
              </a:ext>
            </a:extLst>
          </p:cNvPr>
          <p:cNvSpPr/>
          <p:nvPr/>
        </p:nvSpPr>
        <p:spPr>
          <a:xfrm rot="16200000">
            <a:off x="3495743" y="-3132905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/>
            <a:srcRect/>
            <a:tile tx="0" ty="4635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402564" y="138224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4400" dirty="0"/>
              <a:t>Research Questions: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5446B53-49E4-1FDF-6A51-D1FFF28F2A35}"/>
              </a:ext>
            </a:extLst>
          </p:cNvPr>
          <p:cNvSpPr txBox="1">
            <a:spLocks/>
          </p:cNvSpPr>
          <p:nvPr/>
        </p:nvSpPr>
        <p:spPr>
          <a:xfrm>
            <a:off x="206546" y="2022010"/>
            <a:ext cx="4225604" cy="31214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600"/>
            </a:pP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1) Which DNN model performs better, </a:t>
            </a:r>
            <a:r>
              <a:rPr lang="en-GB" sz="16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Softmax</a:t>
            </a: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DNN for Recommendation or DNN for Matrix Factorization?</a:t>
            </a:r>
          </a:p>
          <a:p>
            <a:pPr algn="ctr">
              <a:buClr>
                <a:schemeClr val="dk1"/>
              </a:buClr>
              <a:buSzPts val="3600"/>
            </a:pPr>
            <a:endParaRPr lang="en-GB" sz="16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2) Can the enhancement of customer and article features improve the performance of the </a:t>
            </a:r>
            <a:r>
              <a:rPr lang="en-GB" sz="1600" dirty="0" err="1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TwoTower</a:t>
            </a: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 model?</a:t>
            </a:r>
            <a:b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</a:br>
            <a:endParaRPr lang="en-GB" sz="16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  <a:p>
            <a:pPr algn="ctr">
              <a:buClr>
                <a:schemeClr val="dk1"/>
              </a:buClr>
              <a:buSzPts val="3600"/>
            </a:pPr>
            <a:r>
              <a:rPr lang="en-GB" sz="1600" dirty="0">
                <a:solidFill>
                  <a:schemeClr val="dk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Fira Sans Extra Condensed SemiBold"/>
              </a:rPr>
              <a:t>3) Can the creation of personalized models enhance the performance of recommender system?</a:t>
            </a:r>
            <a:endParaRPr lang="en-PL" sz="1600" dirty="0">
              <a:solidFill>
                <a:schemeClr val="dk1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122026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riangle 1354">
            <a:extLst>
              <a:ext uri="{FF2B5EF4-FFF2-40B4-BE49-F238E27FC236}">
                <a16:creationId xmlns:a16="http://schemas.microsoft.com/office/drawing/2014/main" id="{21DB3B40-35EF-B572-10D2-0075CDBC19C6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>
              <a:alphaModFix amt="30000"/>
            </a:blip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6" name="Triangle 1355">
            <a:extLst>
              <a:ext uri="{FF2B5EF4-FFF2-40B4-BE49-F238E27FC236}">
                <a16:creationId xmlns:a16="http://schemas.microsoft.com/office/drawing/2014/main" id="{ACB36851-B983-063D-8C4A-CBFA50A259C6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>
              <a:alphaModFix amt="30000"/>
            </a:blip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412" name="Triangle 1411">
            <a:extLst>
              <a:ext uri="{FF2B5EF4-FFF2-40B4-BE49-F238E27FC236}">
                <a16:creationId xmlns:a16="http://schemas.microsoft.com/office/drawing/2014/main" id="{D30FB3E1-FA4E-63B1-BE83-00B0FE19C4A0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>
              <a:alphaModFix amt="30000"/>
            </a:blip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9" name="Google Shape;1359;p39"/>
          <p:cNvSpPr/>
          <p:nvPr/>
        </p:nvSpPr>
        <p:spPr>
          <a:xfrm>
            <a:off x="6307309" y="3556764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Proportion of seasonal sales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Seasonal bestsellers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 group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05219" y="204535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01249" y="3740879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592792" y="1692830"/>
            <a:ext cx="245770" cy="113107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16200000" flipH="1">
            <a:off x="5570560" y="3117164"/>
            <a:ext cx="316331" cy="115716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Article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7413821" y="641665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281214" y="1841590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6716" y="3635336"/>
            <a:ext cx="435485" cy="435485"/>
          </a:xfrm>
          <a:prstGeom prst="rect">
            <a:avLst/>
          </a:prstGeom>
        </p:spPr>
      </p:pic>
      <p:grpSp>
        <p:nvGrpSpPr>
          <p:cNvPr id="10" name="Google Shape;133;p16">
            <a:extLst>
              <a:ext uri="{FF2B5EF4-FFF2-40B4-BE49-F238E27FC236}">
                <a16:creationId xmlns:a16="http://schemas.microsoft.com/office/drawing/2014/main" id="{DAA1A338-0106-1736-F280-800AA6ACF42A}"/>
              </a:ext>
            </a:extLst>
          </p:cNvPr>
          <p:cNvGrpSpPr/>
          <p:nvPr/>
        </p:nvGrpSpPr>
        <p:grpSpPr>
          <a:xfrm>
            <a:off x="6463862" y="2024695"/>
            <a:ext cx="275260" cy="254179"/>
            <a:chOff x="-62511900" y="4129100"/>
            <a:chExt cx="304050" cy="282000"/>
          </a:xfrm>
        </p:grpSpPr>
        <p:sp>
          <p:nvSpPr>
            <p:cNvPr id="11" name="Google Shape;134;p16">
              <a:extLst>
                <a:ext uri="{FF2B5EF4-FFF2-40B4-BE49-F238E27FC236}">
                  <a16:creationId xmlns:a16="http://schemas.microsoft.com/office/drawing/2014/main" id="{D82AA88B-341A-5769-DF5B-B1BADD439B1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;p16">
              <a:extLst>
                <a:ext uri="{FF2B5EF4-FFF2-40B4-BE49-F238E27FC236}">
                  <a16:creationId xmlns:a16="http://schemas.microsoft.com/office/drawing/2014/main" id="{E95BA29B-DD4E-8372-FCB7-C4685D43496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;p16">
              <a:extLst>
                <a:ext uri="{FF2B5EF4-FFF2-40B4-BE49-F238E27FC236}">
                  <a16:creationId xmlns:a16="http://schemas.microsoft.com/office/drawing/2014/main" id="{8906E5FB-FD7F-2F31-6DE9-B9E8F533A304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;p16">
              <a:extLst>
                <a:ext uri="{FF2B5EF4-FFF2-40B4-BE49-F238E27FC236}">
                  <a16:creationId xmlns:a16="http://schemas.microsoft.com/office/drawing/2014/main" id="{74352C24-34BC-DD0A-63B8-55A7CD0DAD0C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;p16">
              <a:extLst>
                <a:ext uri="{FF2B5EF4-FFF2-40B4-BE49-F238E27FC236}">
                  <a16:creationId xmlns:a16="http://schemas.microsoft.com/office/drawing/2014/main" id="{F722DEEA-8F79-6EDA-4005-5A0EDC66518F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raphic 25" descr="Monthly calendar with solid fill">
            <a:extLst>
              <a:ext uri="{FF2B5EF4-FFF2-40B4-BE49-F238E27FC236}">
                <a16:creationId xmlns:a16="http://schemas.microsoft.com/office/drawing/2014/main" id="{24CD9ECB-A1AE-1F11-E940-A3F77FA48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0312" y="1170313"/>
            <a:ext cx="445668" cy="445668"/>
          </a:xfrm>
          <a:prstGeom prst="rect">
            <a:avLst/>
          </a:prstGeom>
        </p:spPr>
      </p:pic>
      <p:pic>
        <p:nvPicPr>
          <p:cNvPr id="36" name="Graphic 35" descr="Priorities with solid fill">
            <a:extLst>
              <a:ext uri="{FF2B5EF4-FFF2-40B4-BE49-F238E27FC236}">
                <a16:creationId xmlns:a16="http://schemas.microsoft.com/office/drawing/2014/main" id="{85E025D6-DCDF-F144-55F7-FED1EE41D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7422" y="2782494"/>
            <a:ext cx="382030" cy="382030"/>
          </a:xfrm>
          <a:prstGeom prst="rect">
            <a:avLst/>
          </a:prstGeom>
        </p:spPr>
      </p:pic>
      <p:pic>
        <p:nvPicPr>
          <p:cNvPr id="39" name="Graphic 38" descr="Hourglass 60% with solid fill">
            <a:extLst>
              <a:ext uri="{FF2B5EF4-FFF2-40B4-BE49-F238E27FC236}">
                <a16:creationId xmlns:a16="http://schemas.microsoft.com/office/drawing/2014/main" id="{409229BB-FD45-8E22-C18A-1C2D3D6129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6255" y="4223758"/>
            <a:ext cx="366658" cy="3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5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E84187-F40D-430A-FE24-9F5A7F9A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9" y="201127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60FF61-5D9A-3948-5718-4C688CBA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95" y="151303"/>
            <a:ext cx="2049547" cy="16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D02F19-CA17-8049-F699-C6D4297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5" y="1782713"/>
            <a:ext cx="2049547" cy="15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0F7505-0858-5AF3-82B1-1A352E2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0" y="1782714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A5C56B-7AD3-7158-3B34-E028C7B6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36" y="3401965"/>
            <a:ext cx="2048348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506F6C5-3CF6-EF67-5B92-FD57A6E6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51" y="3406631"/>
            <a:ext cx="2048349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7;p28">
            <a:extLst>
              <a:ext uri="{FF2B5EF4-FFF2-40B4-BE49-F238E27FC236}">
                <a16:creationId xmlns:a16="http://schemas.microsoft.com/office/drawing/2014/main" id="{2501B10B-5F1B-0D14-C479-783CEE16B302}"/>
              </a:ext>
            </a:extLst>
          </p:cNvPr>
          <p:cNvSpPr txBox="1">
            <a:spLocks/>
          </p:cNvSpPr>
          <p:nvPr/>
        </p:nvSpPr>
        <p:spPr>
          <a:xfrm>
            <a:off x="276737" y="303898"/>
            <a:ext cx="382434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dirty="0">
                <a:solidFill>
                  <a:schemeClr val="dk1"/>
                </a:solidFill>
              </a:rPr>
              <a:t>Personalized Models</a:t>
            </a:r>
          </a:p>
        </p:txBody>
      </p:sp>
      <p:sp>
        <p:nvSpPr>
          <p:cNvPr id="5" name="Google Shape;628;p28">
            <a:extLst>
              <a:ext uri="{FF2B5EF4-FFF2-40B4-BE49-F238E27FC236}">
                <a16:creationId xmlns:a16="http://schemas.microsoft.com/office/drawing/2014/main" id="{A7B20D52-8596-6E49-637F-93DB914E5951}"/>
              </a:ext>
            </a:extLst>
          </p:cNvPr>
          <p:cNvSpPr/>
          <p:nvPr/>
        </p:nvSpPr>
        <p:spPr>
          <a:xfrm>
            <a:off x="804669" y="3868059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28">
            <a:extLst>
              <a:ext uri="{FF2B5EF4-FFF2-40B4-BE49-F238E27FC236}">
                <a16:creationId xmlns:a16="http://schemas.microsoft.com/office/drawing/2014/main" id="{794A4295-368E-B17D-6BD4-15FE18B78AB3}"/>
              </a:ext>
            </a:extLst>
          </p:cNvPr>
          <p:cNvSpPr/>
          <p:nvPr/>
        </p:nvSpPr>
        <p:spPr>
          <a:xfrm>
            <a:off x="804619" y="28978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0;p28">
            <a:extLst>
              <a:ext uri="{FF2B5EF4-FFF2-40B4-BE49-F238E27FC236}">
                <a16:creationId xmlns:a16="http://schemas.microsoft.com/office/drawing/2014/main" id="{553EADB5-9DB8-C82B-197D-20FACEC70104}"/>
              </a:ext>
            </a:extLst>
          </p:cNvPr>
          <p:cNvSpPr/>
          <p:nvPr/>
        </p:nvSpPr>
        <p:spPr>
          <a:xfrm>
            <a:off x="804681" y="1983186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1;p28">
            <a:extLst>
              <a:ext uri="{FF2B5EF4-FFF2-40B4-BE49-F238E27FC236}">
                <a16:creationId xmlns:a16="http://schemas.microsoft.com/office/drawing/2014/main" id="{07DFCB51-7644-5577-EBF6-C12EB83D9250}"/>
              </a:ext>
            </a:extLst>
          </p:cNvPr>
          <p:cNvSpPr/>
          <p:nvPr/>
        </p:nvSpPr>
        <p:spPr>
          <a:xfrm>
            <a:off x="804669" y="1064384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2;p28">
            <a:extLst>
              <a:ext uri="{FF2B5EF4-FFF2-40B4-BE49-F238E27FC236}">
                <a16:creationId xmlns:a16="http://schemas.microsoft.com/office/drawing/2014/main" id="{44FD193D-461B-8DE4-18BC-F2CCC4970B51}"/>
              </a:ext>
            </a:extLst>
          </p:cNvPr>
          <p:cNvSpPr txBox="1"/>
          <p:nvPr/>
        </p:nvSpPr>
        <p:spPr>
          <a:xfrm>
            <a:off x="2507882" y="10976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0.6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33;p28">
            <a:extLst>
              <a:ext uri="{FF2B5EF4-FFF2-40B4-BE49-F238E27FC236}">
                <a16:creationId xmlns:a16="http://schemas.microsoft.com/office/drawing/2014/main" id="{EC580E1A-7B40-EBC6-BDF9-06B39974CF7F}"/>
              </a:ext>
            </a:extLst>
          </p:cNvPr>
          <p:cNvSpPr txBox="1"/>
          <p:nvPr/>
        </p:nvSpPr>
        <p:spPr>
          <a:xfrm>
            <a:off x="1624877" y="134895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following bestseller trends based on they age group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4;p28">
            <a:extLst>
              <a:ext uri="{FF2B5EF4-FFF2-40B4-BE49-F238E27FC236}">
                <a16:creationId xmlns:a16="http://schemas.microsoft.com/office/drawing/2014/main" id="{965E1267-B89D-AC45-266E-7F3B6D05C582}"/>
              </a:ext>
            </a:extLst>
          </p:cNvPr>
          <p:cNvSpPr txBox="1"/>
          <p:nvPr/>
        </p:nvSpPr>
        <p:spPr>
          <a:xfrm>
            <a:off x="2507882" y="2016479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5;p28">
            <a:extLst>
              <a:ext uri="{FF2B5EF4-FFF2-40B4-BE49-F238E27FC236}">
                <a16:creationId xmlns:a16="http://schemas.microsoft.com/office/drawing/2014/main" id="{98026419-AA49-559B-C4C8-3AC174F3D557}"/>
              </a:ext>
            </a:extLst>
          </p:cNvPr>
          <p:cNvSpPr txBox="1"/>
          <p:nvPr/>
        </p:nvSpPr>
        <p:spPr>
          <a:xfrm>
            <a:off x="1624877" y="2267770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clothes from a single section </a:t>
            </a:r>
          </a:p>
        </p:txBody>
      </p:sp>
      <p:sp>
        <p:nvSpPr>
          <p:cNvPr id="13" name="Google Shape;636;p28">
            <a:extLst>
              <a:ext uri="{FF2B5EF4-FFF2-40B4-BE49-F238E27FC236}">
                <a16:creationId xmlns:a16="http://schemas.microsoft.com/office/drawing/2014/main" id="{A5A981F4-55D2-C0FF-1657-221D08571507}"/>
              </a:ext>
            </a:extLst>
          </p:cNvPr>
          <p:cNvSpPr txBox="1"/>
          <p:nvPr/>
        </p:nvSpPr>
        <p:spPr>
          <a:xfrm>
            <a:off x="2507882" y="2935308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637;p28">
            <a:extLst>
              <a:ext uri="{FF2B5EF4-FFF2-40B4-BE49-F238E27FC236}">
                <a16:creationId xmlns:a16="http://schemas.microsoft.com/office/drawing/2014/main" id="{C822EBCF-45F6-F62A-5AA6-04207BE15686}"/>
              </a:ext>
            </a:extLst>
          </p:cNvPr>
          <p:cNvSpPr txBox="1"/>
          <p:nvPr/>
        </p:nvSpPr>
        <p:spPr>
          <a:xfrm>
            <a:off x="1624877" y="318439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discounted products.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638;p28">
            <a:extLst>
              <a:ext uri="{FF2B5EF4-FFF2-40B4-BE49-F238E27FC236}">
                <a16:creationId xmlns:a16="http://schemas.microsoft.com/office/drawing/2014/main" id="{DD9078CE-705C-F875-C9F9-D79BDD592368}"/>
              </a:ext>
            </a:extLst>
          </p:cNvPr>
          <p:cNvSpPr txBox="1"/>
          <p:nvPr/>
        </p:nvSpPr>
        <p:spPr>
          <a:xfrm>
            <a:off x="2591049" y="3867980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639;p28">
            <a:extLst>
              <a:ext uri="{FF2B5EF4-FFF2-40B4-BE49-F238E27FC236}">
                <a16:creationId xmlns:a16="http://schemas.microsoft.com/office/drawing/2014/main" id="{EC2938E7-9F25-EAA4-29C0-AF4838E6E1DC}"/>
              </a:ext>
            </a:extLst>
          </p:cNvPr>
          <p:cNvSpPr txBox="1"/>
          <p:nvPr/>
        </p:nvSpPr>
        <p:spPr>
          <a:xfrm>
            <a:off x="1624877" y="41205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Seasonal customers</a:t>
            </a:r>
            <a:endParaRPr lang="en-GB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raphic 44" descr="Presentation with bar chart with solid fill">
            <a:extLst>
              <a:ext uri="{FF2B5EF4-FFF2-40B4-BE49-F238E27FC236}">
                <a16:creationId xmlns:a16="http://schemas.microsoft.com/office/drawing/2014/main" id="{8DEE24FC-60F8-12C6-7643-E9C8FCEB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619" y="1223956"/>
            <a:ext cx="371400" cy="371400"/>
          </a:xfrm>
          <a:prstGeom prst="rect">
            <a:avLst/>
          </a:prstGeom>
        </p:spPr>
      </p:pic>
      <p:pic>
        <p:nvPicPr>
          <p:cNvPr id="20" name="Graphic 19" descr="Dirndl with solid fill">
            <a:extLst>
              <a:ext uri="{FF2B5EF4-FFF2-40B4-BE49-F238E27FC236}">
                <a16:creationId xmlns:a16="http://schemas.microsoft.com/office/drawing/2014/main" id="{A07FA2D0-1522-1A7F-402D-725DA007A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341" y="2118584"/>
            <a:ext cx="425956" cy="425956"/>
          </a:xfrm>
          <a:prstGeom prst="rect">
            <a:avLst/>
          </a:prstGeom>
        </p:spPr>
      </p:pic>
      <p:pic>
        <p:nvPicPr>
          <p:cNvPr id="22" name="Graphic 21" descr="Tag with solid fill">
            <a:extLst>
              <a:ext uri="{FF2B5EF4-FFF2-40B4-BE49-F238E27FC236}">
                <a16:creationId xmlns:a16="http://schemas.microsoft.com/office/drawing/2014/main" id="{E50D16A6-69BC-A56C-EA82-49892A6C03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143" y="3023763"/>
            <a:ext cx="436800" cy="436800"/>
          </a:xfrm>
          <a:prstGeom prst="rect">
            <a:avLst/>
          </a:prstGeom>
        </p:spPr>
      </p:pic>
      <p:pic>
        <p:nvPicPr>
          <p:cNvPr id="24" name="Graphic 23" descr="Monthly calendar with solid fill">
            <a:extLst>
              <a:ext uri="{FF2B5EF4-FFF2-40B4-BE49-F238E27FC236}">
                <a16:creationId xmlns:a16="http://schemas.microsoft.com/office/drawing/2014/main" id="{03610DE4-10A4-3B62-488B-48331B0D9B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304" y="3987762"/>
            <a:ext cx="449993" cy="4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5166543" y="1957129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Results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D53B4D2-90DF-7D74-1752-A430A7A274DD}"/>
              </a:ext>
            </a:extLst>
          </p:cNvPr>
          <p:cNvSpPr/>
          <p:nvPr/>
        </p:nvSpPr>
        <p:spPr>
          <a:xfrm>
            <a:off x="2827" y="1957129"/>
            <a:ext cx="2652665" cy="3197005"/>
          </a:xfrm>
          <a:prstGeom prst="triangle">
            <a:avLst/>
          </a:prstGeom>
          <a:blipFill dpi="0" rotWithShape="1">
            <a:blip r:embed="rId3"/>
            <a:srcRect/>
            <a:tile tx="-615950" ty="16510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06F2AD6-AE4D-E585-3543-54E34B2ED6B5}"/>
              </a:ext>
            </a:extLst>
          </p:cNvPr>
          <p:cNvSpPr/>
          <p:nvPr/>
        </p:nvSpPr>
        <p:spPr>
          <a:xfrm>
            <a:off x="2680088" y="2881423"/>
            <a:ext cx="1891912" cy="2272711"/>
          </a:xfrm>
          <a:prstGeom prst="triangle">
            <a:avLst/>
          </a:prstGeom>
          <a:blipFill dpi="0" rotWithShape="1">
            <a:blip r:embed="rId4"/>
            <a:srcRect/>
            <a:stretch>
              <a:fillRect l="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819DD2F-D4B4-2CAA-6FD0-75D0C8F1C9CC}"/>
              </a:ext>
            </a:extLst>
          </p:cNvPr>
          <p:cNvSpPr/>
          <p:nvPr/>
        </p:nvSpPr>
        <p:spPr>
          <a:xfrm rot="10800000">
            <a:off x="913247" y="0"/>
            <a:ext cx="3533682" cy="4452801"/>
          </a:xfrm>
          <a:prstGeom prst="triangle">
            <a:avLst/>
          </a:prstGeom>
          <a:blipFill dpi="0" rotWithShape="0">
            <a:blip r:embed="rId5"/>
            <a:srcRect/>
            <a:tile tx="-863600" ty="-5080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194985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431424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370177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843577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904899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C34B4-CE96-17AF-E683-8B78470A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44" y="1974832"/>
            <a:ext cx="3861539" cy="3008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1711B-9DB0-DFE7-B2AC-317630F6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3" y="1974832"/>
            <a:ext cx="3921049" cy="3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Personalized Models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6235695" y="147827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679478" y="1490756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53D41E-610E-E9FF-590E-3F12071A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4" y="2133116"/>
            <a:ext cx="4219473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6E0C976B-B1A9-75D2-9304-A70029D3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9" y="2133116"/>
            <a:ext cx="4258954" cy="3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5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 Average MAP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8F30C-E3FC-F018-B3C7-7DA4A422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6" y="1958598"/>
            <a:ext cx="3747899" cy="3022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DF7F01-B4A5-5CF9-BDD1-CD83C172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01" y="1958597"/>
            <a:ext cx="3747899" cy="30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Precision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B58A7-14E0-A35A-9DBE-1CCC0E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2" y="1935536"/>
            <a:ext cx="3997641" cy="31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741AC-0DB6-7D7C-B49B-DD18D0AB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58" y="1935535"/>
            <a:ext cx="3997642" cy="31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6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206003" y="1425006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762295" y="141252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Models – Recall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762294" y="1478278"/>
            <a:ext cx="23424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Whole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206003" y="1490756"/>
            <a:ext cx="2342399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Target: Last Basket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1DFE7-898D-1AC0-8588-2B2B08D9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2" y="1863734"/>
            <a:ext cx="3954027" cy="3080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43D10-821D-2AA6-4ACC-F6121388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3" y="1863734"/>
            <a:ext cx="4014964" cy="30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2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Final Results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199492"/>
              <a:gd name="adj2" fmla="val 19945922"/>
              <a:gd name="adj3" fmla="val 2642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6122705"/>
              <a:gd name="adj2" fmla="val 5119066"/>
              <a:gd name="adj3" fmla="val 2507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6163990"/>
              <a:gd name="adj2" fmla="val 2432731"/>
              <a:gd name="adj3" fmla="val 24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14174036"/>
              <a:gd name="adj3" fmla="val 2515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129381" y="2845309"/>
            <a:ext cx="1059538" cy="54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0.00084</a:t>
            </a:r>
            <a:endParaRPr sz="18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39845" y="2943628"/>
            <a:ext cx="1005814" cy="34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0.00332</a:t>
            </a:r>
            <a:endParaRPr sz="18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072980" y="2943680"/>
            <a:ext cx="1023343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0.00216</a:t>
            </a:r>
            <a:endParaRPr sz="18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6940241" y="2943680"/>
            <a:ext cx="1023343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0.01707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</a:t>
            </a:r>
            <a:r>
              <a:rPr lang="en-GB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92652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Global Model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634552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Personalized Model</a:t>
            </a:r>
          </a:p>
        </p:txBody>
      </p:sp>
      <p:sp>
        <p:nvSpPr>
          <p:cNvPr id="468" name="Google Shape;468;p24"/>
          <p:cNvSpPr txBox="1"/>
          <p:nvPr/>
        </p:nvSpPr>
        <p:spPr>
          <a:xfrm>
            <a:off x="6576452" y="3498781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Cold Start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9417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Conclusions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610499"/>
            <a:ext cx="786300" cy="5789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cxnSpLocks/>
            <a:stCxn id="1525" idx="3"/>
            <a:endCxn id="1523" idx="1"/>
          </p:cNvCxnSpPr>
          <p:nvPr/>
        </p:nvCxnSpPr>
        <p:spPr>
          <a:xfrm flipV="1">
            <a:off x="6623067" y="1899950"/>
            <a:ext cx="487583" cy="669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434325"/>
            <a:ext cx="786300" cy="578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cxnSpLocks/>
            <a:stCxn id="1528" idx="3"/>
            <a:endCxn id="1526" idx="1"/>
          </p:cNvCxnSpPr>
          <p:nvPr/>
        </p:nvCxnSpPr>
        <p:spPr>
          <a:xfrm flipV="1">
            <a:off x="6663299" y="2723775"/>
            <a:ext cx="447351" cy="2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271898"/>
            <a:ext cx="786300" cy="5584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cxnSpLocks/>
            <a:stCxn id="1531" idx="3"/>
            <a:endCxn id="1529" idx="1"/>
          </p:cNvCxnSpPr>
          <p:nvPr/>
        </p:nvCxnSpPr>
        <p:spPr>
          <a:xfrm flipV="1">
            <a:off x="6663299" y="3551125"/>
            <a:ext cx="447351" cy="3825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03284"/>
            <a:ext cx="786300" cy="57929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cxnSpLocks/>
            <a:stCxn id="1534" idx="3"/>
            <a:endCxn id="1532" idx="1"/>
          </p:cNvCxnSpPr>
          <p:nvPr/>
        </p:nvCxnSpPr>
        <p:spPr>
          <a:xfrm>
            <a:off x="6623067" y="4385863"/>
            <a:ext cx="487583" cy="7067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PL" dirty="0"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608468" y="1701598"/>
            <a:ext cx="3014599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performs better than MLP model</a:t>
            </a: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349188" y="2518975"/>
            <a:ext cx="331411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engineering improves the performance of the </a:t>
            </a:r>
            <a:r>
              <a:rPr lang="en-GB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349188" y="3349900"/>
            <a:ext cx="331411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Personalized models didn’t improved  the performance of the </a:t>
            </a:r>
            <a:r>
              <a:rPr lang="en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308966" y="4175563"/>
            <a:ext cx="3314101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TwoTower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isn't more effective for handling cold starts when compared to Radek's model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Conclusions</a:t>
            </a:r>
            <a:endParaRPr sz="19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Graphic 2" descr="CheckList with solid fill">
            <a:extLst>
              <a:ext uri="{FF2B5EF4-FFF2-40B4-BE49-F238E27FC236}">
                <a16:creationId xmlns:a16="http://schemas.microsoft.com/office/drawing/2014/main" id="{4F33B809-6E6D-F2F0-6FF7-80C5DA4E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253" y="242167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5509F2F9-B701-B0F0-6F93-D655B285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800" y="1654762"/>
            <a:ext cx="474000" cy="474000"/>
          </a:xfrm>
          <a:prstGeom prst="rect">
            <a:avLst/>
          </a:prstGeom>
        </p:spPr>
      </p:pic>
      <p:pic>
        <p:nvPicPr>
          <p:cNvPr id="17" name="Graphic 16" descr="Tick with solid fill">
            <a:extLst>
              <a:ext uri="{FF2B5EF4-FFF2-40B4-BE49-F238E27FC236}">
                <a16:creationId xmlns:a16="http://schemas.microsoft.com/office/drawing/2014/main" id="{2970245D-5516-3109-0AFA-3357D0127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6658" y="2485714"/>
            <a:ext cx="481596" cy="481596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71DEF370-FBA8-2F8B-C2D2-CE366FDA2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800" y="3336559"/>
            <a:ext cx="474000" cy="474000"/>
          </a:xfrm>
          <a:prstGeom prst="rect">
            <a:avLst/>
          </a:prstGeom>
        </p:spPr>
      </p:pic>
      <p:pic>
        <p:nvPicPr>
          <p:cNvPr id="45" name="Graphic 44" descr="Close with solid fill">
            <a:extLst>
              <a:ext uri="{FF2B5EF4-FFF2-40B4-BE49-F238E27FC236}">
                <a16:creationId xmlns:a16="http://schemas.microsoft.com/office/drawing/2014/main" id="{9F9F4EB9-8801-67E2-6E94-1AF9E7B6D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800" y="4175563"/>
            <a:ext cx="474000" cy="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4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>
            <a:extLst>
              <a:ext uri="{FF2B5EF4-FFF2-40B4-BE49-F238E27FC236}">
                <a16:creationId xmlns:a16="http://schemas.microsoft.com/office/drawing/2014/main" id="{19D21826-AF1C-D7EC-6154-B7F4E9D9F24B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52" name="Google Shape;582;p27">
            <a:extLst>
              <a:ext uri="{FF2B5EF4-FFF2-40B4-BE49-F238E27FC236}">
                <a16:creationId xmlns:a16="http://schemas.microsoft.com/office/drawing/2014/main" id="{52C4025F-A048-EFEC-A831-4E0449EFACFB}"/>
              </a:ext>
            </a:extLst>
          </p:cNvPr>
          <p:cNvSpPr/>
          <p:nvPr/>
        </p:nvSpPr>
        <p:spPr>
          <a:xfrm>
            <a:off x="5140584" y="2250925"/>
            <a:ext cx="3546216" cy="907270"/>
          </a:xfrm>
          <a:prstGeom prst="roundRect">
            <a:avLst>
              <a:gd name="adj" fmla="val 7339"/>
            </a:avLst>
          </a:prstGeom>
          <a:ln w="28575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92;p27">
            <a:extLst>
              <a:ext uri="{FF2B5EF4-FFF2-40B4-BE49-F238E27FC236}">
                <a16:creationId xmlns:a16="http://schemas.microsoft.com/office/drawing/2014/main" id="{ECFF7105-3AFD-849F-A71D-DB8DBA9338F7}"/>
              </a:ext>
            </a:extLst>
          </p:cNvPr>
          <p:cNvSpPr/>
          <p:nvPr/>
        </p:nvSpPr>
        <p:spPr>
          <a:xfrm>
            <a:off x="5830359" y="2076445"/>
            <a:ext cx="2176923" cy="30853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Recommender</a:t>
            </a:r>
            <a:r>
              <a:rPr lang="pl-PL" b="1" dirty="0">
                <a:latin typeface="Fira Sans" panose="020B0503050000020004" pitchFamily="34" charset="0"/>
              </a:rPr>
              <a:t> System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50" name="Google Shape;582;p27">
            <a:extLst>
              <a:ext uri="{FF2B5EF4-FFF2-40B4-BE49-F238E27FC236}">
                <a16:creationId xmlns:a16="http://schemas.microsoft.com/office/drawing/2014/main" id="{8901417F-6BE9-A2E7-875C-357FC5C4D455}"/>
              </a:ext>
            </a:extLst>
          </p:cNvPr>
          <p:cNvSpPr/>
          <p:nvPr/>
        </p:nvSpPr>
        <p:spPr>
          <a:xfrm>
            <a:off x="359596" y="3158500"/>
            <a:ext cx="4417886" cy="907270"/>
          </a:xfrm>
          <a:prstGeom prst="roundRect">
            <a:avLst>
              <a:gd name="adj" fmla="val 7339"/>
            </a:avLst>
          </a:prstGeom>
          <a:ln w="28575"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82;p27">
            <a:extLst>
              <a:ext uri="{FF2B5EF4-FFF2-40B4-BE49-F238E27FC236}">
                <a16:creationId xmlns:a16="http://schemas.microsoft.com/office/drawing/2014/main" id="{A50E279E-73BC-06C2-AEDC-AA257029C24C}"/>
              </a:ext>
            </a:extLst>
          </p:cNvPr>
          <p:cNvSpPr/>
          <p:nvPr/>
        </p:nvSpPr>
        <p:spPr>
          <a:xfrm>
            <a:off x="359597" y="1471500"/>
            <a:ext cx="4417886" cy="853934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92;p27">
            <a:extLst>
              <a:ext uri="{FF2B5EF4-FFF2-40B4-BE49-F238E27FC236}">
                <a16:creationId xmlns:a16="http://schemas.microsoft.com/office/drawing/2014/main" id="{8AEFB179-B328-0CF3-7B57-F3D0C2B0B9C4}"/>
              </a:ext>
            </a:extLst>
          </p:cNvPr>
          <p:cNvSpPr/>
          <p:nvPr/>
        </p:nvSpPr>
        <p:spPr>
          <a:xfrm>
            <a:off x="1462267" y="131436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 err="1">
                <a:latin typeface="Fira Sans" panose="020B0503050000020004" pitchFamily="34" charset="0"/>
              </a:rPr>
              <a:t>TwoTower</a:t>
            </a:r>
            <a:r>
              <a:rPr lang="pl-PL" b="1" dirty="0">
                <a:latin typeface="Fira Sans" panose="020B0503050000020004" pitchFamily="34" charset="0"/>
              </a:rPr>
              <a:t> Model</a:t>
            </a:r>
            <a:endParaRPr b="1" dirty="0">
              <a:latin typeface="Fira Sans" panose="020B0503050000020004" pitchFamily="34" charset="0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Research Plan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5F9DD9D-DF00-779F-15DF-7BF029DA3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895016"/>
              </p:ext>
            </p:extLst>
          </p:nvPr>
        </p:nvGraphicFramePr>
        <p:xfrm>
          <a:off x="484470" y="1519093"/>
          <a:ext cx="4132521" cy="90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176BCB6-FDF7-883B-9578-C73681070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268279"/>
              </p:ext>
            </p:extLst>
          </p:nvPr>
        </p:nvGraphicFramePr>
        <p:xfrm>
          <a:off x="484469" y="3460736"/>
          <a:ext cx="4132521" cy="481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B19A9FB-1AEE-9787-739C-82F14C2EE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749778"/>
              </p:ext>
            </p:extLst>
          </p:nvPr>
        </p:nvGraphicFramePr>
        <p:xfrm>
          <a:off x="5362324" y="2357599"/>
          <a:ext cx="3155482" cy="907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6DA607E-9D1C-469F-F720-3514BBDAF21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616990" y="2811234"/>
            <a:ext cx="745334" cy="890251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13DC84-53C8-E126-30FE-67E9DB191E2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616991" y="1972728"/>
            <a:ext cx="382232" cy="845339"/>
          </a:xfrm>
          <a:prstGeom prst="bentConnector2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Google Shape;592;p27">
            <a:extLst>
              <a:ext uri="{FF2B5EF4-FFF2-40B4-BE49-F238E27FC236}">
                <a16:creationId xmlns:a16="http://schemas.microsoft.com/office/drawing/2014/main" id="{FEC0732E-1A26-45B9-FA70-4AEB9DC4415F}"/>
              </a:ext>
            </a:extLst>
          </p:cNvPr>
          <p:cNvSpPr/>
          <p:nvPr/>
        </p:nvSpPr>
        <p:spPr>
          <a:xfrm>
            <a:off x="1462267" y="3004233"/>
            <a:ext cx="2176923" cy="30853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latin typeface="Fira Sans" panose="020B0503050000020004" pitchFamily="34" charset="0"/>
              </a:rPr>
              <a:t>MLP Model</a:t>
            </a:r>
            <a:endParaRPr b="1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999701" y="3987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7184276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0" name="Google Shape;940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6466052" y="2326708"/>
            <a:ext cx="657680" cy="657286"/>
          </a:xfrm>
          <a:custGeom>
            <a:avLst/>
            <a:gdLst/>
            <a:ahLst/>
            <a:cxnLst/>
            <a:rect l="l" t="t" r="r" b="b"/>
            <a:pathLst>
              <a:path w="20039" h="20027" extrusionOk="0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32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7498865" y="3156715"/>
            <a:ext cx="657286" cy="657286"/>
          </a:xfrm>
          <a:custGeom>
            <a:avLst/>
            <a:gdLst/>
            <a:ahLst/>
            <a:cxnLst/>
            <a:rect l="l" t="t" r="r" b="b"/>
            <a:pathLst>
              <a:path w="20027" h="20027" extrusionOk="0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8" name="Google Shape;948;p32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791571" y="3986296"/>
            <a:ext cx="657286" cy="657713"/>
          </a:xfrm>
          <a:custGeom>
            <a:avLst/>
            <a:gdLst/>
            <a:ahLst/>
            <a:cxnLst/>
            <a:rect l="l" t="t" r="r" b="b"/>
            <a:pathLst>
              <a:path w="20027" h="20040" extrusionOk="0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999701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2"/>
          <p:cNvSpPr/>
          <p:nvPr/>
        </p:nvSpPr>
        <p:spPr>
          <a:xfrm>
            <a:off x="999701" y="23262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999701" y="31562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32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958" name="Google Shape;958;p3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2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964" name="Google Shape;964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967" name="Google Shape;967;p3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970" name="Google Shape;970;p3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950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259917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72575" y="1165250"/>
            <a:ext cx="754500" cy="754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75052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923925" y="1165250"/>
            <a:ext cx="754500" cy="7545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90187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8075275" y="1165250"/>
            <a:ext cx="754500" cy="7545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4782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Big Data Infographics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20575" y="1681701"/>
            <a:ext cx="735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46%</a:t>
            </a:r>
            <a:endParaRPr sz="2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20575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71925" y="1681701"/>
            <a:ext cx="7530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34%</a:t>
            </a:r>
            <a:endParaRPr sz="2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77192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923275" y="1681701"/>
            <a:ext cx="754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22%</a:t>
            </a:r>
            <a:endParaRPr sz="2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92327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7053349" y="1681701"/>
            <a:ext cx="6888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68%</a:t>
            </a:r>
            <a:endParaRPr sz="22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053348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4902931" y="3144949"/>
            <a:ext cx="3778992" cy="1587108"/>
            <a:chOff x="457200" y="3271225"/>
            <a:chExt cx="3374100" cy="1417061"/>
          </a:xfrm>
        </p:grpSpPr>
        <p:cxnSp>
          <p:nvCxnSpPr>
            <p:cNvPr id="114" name="Google Shape;114;p16"/>
            <p:cNvCxnSpPr/>
            <p:nvPr/>
          </p:nvCxnSpPr>
          <p:spPr>
            <a:xfrm>
              <a:off x="1211700" y="4468276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1211700" y="3979751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1211700" y="3364851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117;p16"/>
            <p:cNvSpPr/>
            <p:nvPr/>
          </p:nvSpPr>
          <p:spPr>
            <a:xfrm>
              <a:off x="1383512" y="4015980"/>
              <a:ext cx="421272" cy="672306"/>
            </a:xfrm>
            <a:custGeom>
              <a:avLst/>
              <a:gdLst/>
              <a:ahLst/>
              <a:cxnLst/>
              <a:rect l="l" t="t" r="r" b="b"/>
              <a:pathLst>
                <a:path w="2302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009070" y="4192125"/>
              <a:ext cx="421271" cy="496141"/>
            </a:xfrm>
            <a:custGeom>
              <a:avLst/>
              <a:gdLst/>
              <a:ahLst/>
              <a:cxnLst/>
              <a:rect l="l" t="t" r="r" b="b"/>
              <a:pathLst>
                <a:path w="2303" h="15812" extrusionOk="0">
                  <a:moveTo>
                    <a:pt x="1" y="0"/>
                  </a:moveTo>
                  <a:lnTo>
                    <a:pt x="1" y="15812"/>
                  </a:lnTo>
                  <a:lnTo>
                    <a:pt x="2302" y="1581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817"/>
                </a:solidFill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634628" y="4434977"/>
              <a:ext cx="421271" cy="250437"/>
            </a:xfrm>
            <a:custGeom>
              <a:avLst/>
              <a:gdLst/>
              <a:ahLst/>
              <a:cxnLst/>
              <a:rect l="l" t="t" r="r" b="b"/>
              <a:pathLst>
                <a:path w="2303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2302" y="1120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3260186" y="3768123"/>
              <a:ext cx="421271" cy="920153"/>
            </a:xfrm>
            <a:custGeom>
              <a:avLst/>
              <a:gdLst/>
              <a:ahLst/>
              <a:cxnLst/>
              <a:rect l="l" t="t" r="r" b="b"/>
              <a:pathLst>
                <a:path w="2303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457200" y="4366575"/>
              <a:ext cx="7545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460469" y="3864013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460469" y="3271225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500,000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448057" y="4359825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448052" y="4079301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448057" y="3454026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48052" y="3173500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802114" y="4359825"/>
            <a:ext cx="17790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2802127" y="4079301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2802114" y="3425451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802127" y="3144925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621975" y="1166000"/>
            <a:ext cx="753000" cy="753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8276628" y="1379364"/>
            <a:ext cx="351786" cy="326274"/>
            <a:chOff x="-62511900" y="4129100"/>
            <a:chExt cx="304050" cy="282000"/>
          </a:xfrm>
        </p:grpSpPr>
        <p:sp>
          <p:nvSpPr>
            <p:cNvPr id="134" name="Google Shape;134;p16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1814381" y="1359324"/>
            <a:ext cx="368186" cy="366364"/>
            <a:chOff x="-62151950" y="4111775"/>
            <a:chExt cx="318225" cy="316650"/>
          </a:xfrm>
        </p:grpSpPr>
        <p:sp>
          <p:nvSpPr>
            <p:cNvPr id="140" name="Google Shape;140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3966643" y="1358855"/>
            <a:ext cx="366364" cy="367290"/>
            <a:chOff x="-61784125" y="3377700"/>
            <a:chExt cx="316650" cy="317450"/>
          </a:xfrm>
        </p:grpSpPr>
        <p:sp>
          <p:nvSpPr>
            <p:cNvPr id="145" name="Google Shape;145;p1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6117993" y="1358869"/>
            <a:ext cx="366364" cy="367290"/>
            <a:chOff x="-61783350" y="3743950"/>
            <a:chExt cx="316650" cy="317450"/>
          </a:xfrm>
        </p:grpSpPr>
        <p:sp>
          <p:nvSpPr>
            <p:cNvPr id="153" name="Google Shape;153;p16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256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 rot="10800000">
            <a:off x="457200" y="38239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4073650" y="29689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510437" y="105194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4780" y="189554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510437" y="273915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474780" y="358275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 costs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Improve productivity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85800" y="243121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Attract new customers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940600" y="3252342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85800" y="3856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facilities/Geo expansion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85800" y="4109046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4944496" y="2377602"/>
            <a:ext cx="219345" cy="227301"/>
            <a:chOff x="3357325" y="2093500"/>
            <a:chExt cx="311525" cy="322825"/>
          </a:xfrm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3920200" y="1456990"/>
            <a:ext cx="339253" cy="339253"/>
            <a:chOff x="1492675" y="2620775"/>
            <a:chExt cx="481825" cy="481825"/>
          </a:xfrm>
        </p:grpSpPr>
        <p:sp>
          <p:nvSpPr>
            <p:cNvPr id="181" name="Google Shape;181;p17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4862792" y="3973506"/>
            <a:ext cx="382765" cy="367810"/>
            <a:chOff x="-62890750" y="3747425"/>
            <a:chExt cx="330825" cy="317900"/>
          </a:xfrm>
        </p:grpSpPr>
        <p:sp>
          <p:nvSpPr>
            <p:cNvPr id="184" name="Google Shape;184;p1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199" name="Google Shape;199;p1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8"/>
          <p:cNvCxnSpPr>
            <a:endCxn id="208" idx="6"/>
          </p:cNvCxnSpPr>
          <p:nvPr/>
        </p:nvCxnSpPr>
        <p:spPr>
          <a:xfrm flipH="1">
            <a:off x="2852380" y="4032417"/>
            <a:ext cx="1262400" cy="377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8"/>
          <p:cNvCxnSpPr>
            <a:endCxn id="210" idx="2"/>
          </p:cNvCxnSpPr>
          <p:nvPr/>
        </p:nvCxnSpPr>
        <p:spPr>
          <a:xfrm>
            <a:off x="5143430" y="4032530"/>
            <a:ext cx="1183800" cy="37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8"/>
          <p:cNvCxnSpPr>
            <a:endCxn id="212" idx="6"/>
          </p:cNvCxnSpPr>
          <p:nvPr/>
        </p:nvCxnSpPr>
        <p:spPr>
          <a:xfrm rot="10800000">
            <a:off x="2852380" y="2965205"/>
            <a:ext cx="521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8"/>
          <p:cNvCxnSpPr>
            <a:stCxn id="214" idx="2"/>
          </p:cNvCxnSpPr>
          <p:nvPr/>
        </p:nvCxnSpPr>
        <p:spPr>
          <a:xfrm rot="10800000">
            <a:off x="5788205" y="2959442"/>
            <a:ext cx="524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8"/>
          <p:cNvCxnSpPr>
            <a:endCxn id="216" idx="6"/>
          </p:cNvCxnSpPr>
          <p:nvPr/>
        </p:nvCxnSpPr>
        <p:spPr>
          <a:xfrm rot="10800000">
            <a:off x="2852380" y="1399480"/>
            <a:ext cx="1207500" cy="49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8"/>
          <p:cNvCxnSpPr>
            <a:endCxn id="218" idx="2"/>
          </p:cNvCxnSpPr>
          <p:nvPr/>
        </p:nvCxnSpPr>
        <p:spPr>
          <a:xfrm rot="10800000" flipH="1">
            <a:off x="5157230" y="1394805"/>
            <a:ext cx="1170000" cy="49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>
            <a:off x="3315658" y="1700767"/>
            <a:ext cx="2512460" cy="2509885"/>
            <a:chOff x="1187925" y="238125"/>
            <a:chExt cx="5244125" cy="5238750"/>
          </a:xfrm>
        </p:grpSpPr>
        <p:sp>
          <p:nvSpPr>
            <p:cNvPr id="221" name="Google Shape;221;p18"/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5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876900" y="1596300"/>
              <a:ext cx="555150" cy="2522400"/>
            </a:xfrm>
            <a:custGeom>
              <a:avLst/>
              <a:gdLst/>
              <a:ahLst/>
              <a:cxnLst/>
              <a:rect l="l" t="t" r="r" b="b"/>
              <a:pathLst>
                <a:path w="22206" h="100896" extrusionOk="0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18"/>
          <p:cNvSpPr/>
          <p:nvPr/>
        </p:nvSpPr>
        <p:spPr>
          <a:xfrm>
            <a:off x="6312305" y="2662292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6327230" y="411068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6327230" y="10976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2258080" y="4112667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2258080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2258080" y="2668055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492800" y="12746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1004900" y="10528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7032825" y="106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7032825" y="430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7032825" y="408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7032825" y="128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planet where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2406153" y="2795578"/>
            <a:ext cx="298169" cy="339253"/>
            <a:chOff x="1529350" y="258825"/>
            <a:chExt cx="423475" cy="481825"/>
          </a:xfrm>
        </p:grpSpPr>
        <p:sp>
          <p:nvSpPr>
            <p:cNvPr id="257" name="Google Shape;257;p18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9" name="Google Shape;259;p18"/>
          <p:cNvGrpSpPr/>
          <p:nvPr/>
        </p:nvGrpSpPr>
        <p:grpSpPr>
          <a:xfrm>
            <a:off x="2380016" y="1229537"/>
            <a:ext cx="350431" cy="339887"/>
            <a:chOff x="3270675" y="841800"/>
            <a:chExt cx="497700" cy="482725"/>
          </a:xfrm>
        </p:grpSpPr>
        <p:sp>
          <p:nvSpPr>
            <p:cNvPr id="260" name="Google Shape;260;p18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" name="Google Shape;263;p18"/>
          <p:cNvGrpSpPr/>
          <p:nvPr/>
        </p:nvGrpSpPr>
        <p:grpSpPr>
          <a:xfrm>
            <a:off x="6446977" y="1225170"/>
            <a:ext cx="354778" cy="339271"/>
            <a:chOff x="5045500" y="842250"/>
            <a:chExt cx="503875" cy="481850"/>
          </a:xfrm>
        </p:grpSpPr>
        <p:sp>
          <p:nvSpPr>
            <p:cNvPr id="264" name="Google Shape;264;p1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2445559" y="4294165"/>
            <a:ext cx="219345" cy="227301"/>
            <a:chOff x="3357325" y="2093500"/>
            <a:chExt cx="311525" cy="322825"/>
          </a:xfrm>
        </p:grpSpPr>
        <p:sp>
          <p:nvSpPr>
            <p:cNvPr id="267" name="Google Shape;267;p18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" name="Google Shape;270;p18"/>
          <p:cNvGrpSpPr/>
          <p:nvPr/>
        </p:nvGrpSpPr>
        <p:grpSpPr>
          <a:xfrm>
            <a:off x="6485206" y="4226953"/>
            <a:ext cx="278296" cy="339253"/>
            <a:chOff x="3907325" y="2620775"/>
            <a:chExt cx="395250" cy="481825"/>
          </a:xfrm>
        </p:grpSpPr>
        <p:sp>
          <p:nvSpPr>
            <p:cNvPr id="271" name="Google Shape;271;p1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5" name="Google Shape;275;p18"/>
          <p:cNvGrpSpPr/>
          <p:nvPr/>
        </p:nvGrpSpPr>
        <p:grpSpPr>
          <a:xfrm>
            <a:off x="6439441" y="2795567"/>
            <a:ext cx="339253" cy="339253"/>
            <a:chOff x="3271200" y="4992125"/>
            <a:chExt cx="481825" cy="481825"/>
          </a:xfrm>
        </p:grpSpPr>
        <p:sp>
          <p:nvSpPr>
            <p:cNvPr id="276" name="Google Shape;276;p18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63478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469020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601132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582534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29983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431947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413349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1320300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Educate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1320327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2641445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455469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1320425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29983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29984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469017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19"/>
          <p:cNvSpPr txBox="1"/>
          <p:nvPr/>
        </p:nvSpPr>
        <p:spPr>
          <a:xfrm>
            <a:off x="469030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63478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63479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303" name="Google Shape;303;p1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3525086" y="2357831"/>
            <a:ext cx="457186" cy="457196"/>
            <a:chOff x="-5251625" y="3272950"/>
            <a:chExt cx="292225" cy="292250"/>
          </a:xfrm>
        </p:grpSpPr>
        <p:sp>
          <p:nvSpPr>
            <p:cNvPr id="306" name="Google Shape;306;p19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9"/>
          <p:cNvGrpSpPr/>
          <p:nvPr/>
        </p:nvGrpSpPr>
        <p:grpSpPr>
          <a:xfrm>
            <a:off x="5204657" y="2357830"/>
            <a:ext cx="457192" cy="457198"/>
            <a:chOff x="-4475825" y="3612425"/>
            <a:chExt cx="293825" cy="291450"/>
          </a:xfrm>
        </p:grpSpPr>
        <p:sp>
          <p:nvSpPr>
            <p:cNvPr id="310" name="Google Shape;310;p19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>
            <a:off x="1836340" y="2378618"/>
            <a:ext cx="457194" cy="415623"/>
            <a:chOff x="-40745125" y="3632900"/>
            <a:chExt cx="318225" cy="289875"/>
          </a:xfrm>
        </p:grpSpPr>
        <p:sp>
          <p:nvSpPr>
            <p:cNvPr id="314" name="Google Shape;314;p1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E84187-F40D-430A-FE24-9F5A7F9A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9" y="201127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60FF61-5D9A-3948-5718-4C688CBA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95" y="151303"/>
            <a:ext cx="2049547" cy="16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D02F19-CA17-8049-F699-C6D4297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5" y="1782713"/>
            <a:ext cx="2049547" cy="15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0F7505-0858-5AF3-82B1-1A352E2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0" y="1782714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A5C56B-7AD3-7158-3B34-E028C7B6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36" y="3401965"/>
            <a:ext cx="2048348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506F6C5-3CF6-EF67-5B92-FD57A6E6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51" y="3406631"/>
            <a:ext cx="2048349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7;p28">
            <a:extLst>
              <a:ext uri="{FF2B5EF4-FFF2-40B4-BE49-F238E27FC236}">
                <a16:creationId xmlns:a16="http://schemas.microsoft.com/office/drawing/2014/main" id="{2501B10B-5F1B-0D14-C479-783CEE16B302}"/>
              </a:ext>
            </a:extLst>
          </p:cNvPr>
          <p:cNvSpPr txBox="1">
            <a:spLocks/>
          </p:cNvSpPr>
          <p:nvPr/>
        </p:nvSpPr>
        <p:spPr>
          <a:xfrm>
            <a:off x="276737" y="303898"/>
            <a:ext cx="382434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>
                <a:solidFill>
                  <a:schemeClr val="dk1"/>
                </a:solidFill>
              </a:rPr>
              <a:t>Big Data Infographics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5" name="Google Shape;628;p28">
            <a:extLst>
              <a:ext uri="{FF2B5EF4-FFF2-40B4-BE49-F238E27FC236}">
                <a16:creationId xmlns:a16="http://schemas.microsoft.com/office/drawing/2014/main" id="{A7B20D52-8596-6E49-637F-93DB914E5951}"/>
              </a:ext>
            </a:extLst>
          </p:cNvPr>
          <p:cNvSpPr/>
          <p:nvPr/>
        </p:nvSpPr>
        <p:spPr>
          <a:xfrm>
            <a:off x="804669" y="3868059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28">
            <a:extLst>
              <a:ext uri="{FF2B5EF4-FFF2-40B4-BE49-F238E27FC236}">
                <a16:creationId xmlns:a16="http://schemas.microsoft.com/office/drawing/2014/main" id="{794A4295-368E-B17D-6BD4-15FE18B78AB3}"/>
              </a:ext>
            </a:extLst>
          </p:cNvPr>
          <p:cNvSpPr/>
          <p:nvPr/>
        </p:nvSpPr>
        <p:spPr>
          <a:xfrm>
            <a:off x="804619" y="28978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0;p28">
            <a:extLst>
              <a:ext uri="{FF2B5EF4-FFF2-40B4-BE49-F238E27FC236}">
                <a16:creationId xmlns:a16="http://schemas.microsoft.com/office/drawing/2014/main" id="{553EADB5-9DB8-C82B-197D-20FACEC70104}"/>
              </a:ext>
            </a:extLst>
          </p:cNvPr>
          <p:cNvSpPr/>
          <p:nvPr/>
        </p:nvSpPr>
        <p:spPr>
          <a:xfrm>
            <a:off x="804681" y="1983186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1;p28">
            <a:extLst>
              <a:ext uri="{FF2B5EF4-FFF2-40B4-BE49-F238E27FC236}">
                <a16:creationId xmlns:a16="http://schemas.microsoft.com/office/drawing/2014/main" id="{07DFCB51-7644-5577-EBF6-C12EB83D9250}"/>
              </a:ext>
            </a:extLst>
          </p:cNvPr>
          <p:cNvSpPr/>
          <p:nvPr/>
        </p:nvSpPr>
        <p:spPr>
          <a:xfrm>
            <a:off x="804669" y="1064384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2;p28">
            <a:extLst>
              <a:ext uri="{FF2B5EF4-FFF2-40B4-BE49-F238E27FC236}">
                <a16:creationId xmlns:a16="http://schemas.microsoft.com/office/drawing/2014/main" id="{44FD193D-461B-8DE4-18BC-F2CCC4970B51}"/>
              </a:ext>
            </a:extLst>
          </p:cNvPr>
          <p:cNvSpPr txBox="1"/>
          <p:nvPr/>
        </p:nvSpPr>
        <p:spPr>
          <a:xfrm>
            <a:off x="2507882" y="10976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0.6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33;p28">
            <a:extLst>
              <a:ext uri="{FF2B5EF4-FFF2-40B4-BE49-F238E27FC236}">
                <a16:creationId xmlns:a16="http://schemas.microsoft.com/office/drawing/2014/main" id="{EC580E1A-7B40-EBC6-BDF9-06B39974CF7F}"/>
              </a:ext>
            </a:extLst>
          </p:cNvPr>
          <p:cNvSpPr txBox="1"/>
          <p:nvPr/>
        </p:nvSpPr>
        <p:spPr>
          <a:xfrm>
            <a:off x="1624877" y="134895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following bestseller trends based on they age group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4;p28">
            <a:extLst>
              <a:ext uri="{FF2B5EF4-FFF2-40B4-BE49-F238E27FC236}">
                <a16:creationId xmlns:a16="http://schemas.microsoft.com/office/drawing/2014/main" id="{965E1267-B89D-AC45-266E-7F3B6D05C582}"/>
              </a:ext>
            </a:extLst>
          </p:cNvPr>
          <p:cNvSpPr txBox="1"/>
          <p:nvPr/>
        </p:nvSpPr>
        <p:spPr>
          <a:xfrm>
            <a:off x="2507882" y="2016479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5;p28">
            <a:extLst>
              <a:ext uri="{FF2B5EF4-FFF2-40B4-BE49-F238E27FC236}">
                <a16:creationId xmlns:a16="http://schemas.microsoft.com/office/drawing/2014/main" id="{98026419-AA49-559B-C4C8-3AC174F3D557}"/>
              </a:ext>
            </a:extLst>
          </p:cNvPr>
          <p:cNvSpPr txBox="1"/>
          <p:nvPr/>
        </p:nvSpPr>
        <p:spPr>
          <a:xfrm>
            <a:off x="1624877" y="2267770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clothes from a single section </a:t>
            </a:r>
          </a:p>
        </p:txBody>
      </p:sp>
      <p:sp>
        <p:nvSpPr>
          <p:cNvPr id="13" name="Google Shape;636;p28">
            <a:extLst>
              <a:ext uri="{FF2B5EF4-FFF2-40B4-BE49-F238E27FC236}">
                <a16:creationId xmlns:a16="http://schemas.microsoft.com/office/drawing/2014/main" id="{A5A981F4-55D2-C0FF-1657-221D08571507}"/>
              </a:ext>
            </a:extLst>
          </p:cNvPr>
          <p:cNvSpPr txBox="1"/>
          <p:nvPr/>
        </p:nvSpPr>
        <p:spPr>
          <a:xfrm>
            <a:off x="2507882" y="2935308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637;p28">
            <a:extLst>
              <a:ext uri="{FF2B5EF4-FFF2-40B4-BE49-F238E27FC236}">
                <a16:creationId xmlns:a16="http://schemas.microsoft.com/office/drawing/2014/main" id="{C822EBCF-45F6-F62A-5AA6-04207BE15686}"/>
              </a:ext>
            </a:extLst>
          </p:cNvPr>
          <p:cNvSpPr txBox="1"/>
          <p:nvPr/>
        </p:nvSpPr>
        <p:spPr>
          <a:xfrm>
            <a:off x="1624877" y="318439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discounted products.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638;p28">
            <a:extLst>
              <a:ext uri="{FF2B5EF4-FFF2-40B4-BE49-F238E27FC236}">
                <a16:creationId xmlns:a16="http://schemas.microsoft.com/office/drawing/2014/main" id="{DD9078CE-705C-F875-C9F9-D79BDD592368}"/>
              </a:ext>
            </a:extLst>
          </p:cNvPr>
          <p:cNvSpPr txBox="1"/>
          <p:nvPr/>
        </p:nvSpPr>
        <p:spPr>
          <a:xfrm>
            <a:off x="2591049" y="3867980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639;p28">
            <a:extLst>
              <a:ext uri="{FF2B5EF4-FFF2-40B4-BE49-F238E27FC236}">
                <a16:creationId xmlns:a16="http://schemas.microsoft.com/office/drawing/2014/main" id="{EC2938E7-9F25-EAA4-29C0-AF4838E6E1DC}"/>
              </a:ext>
            </a:extLst>
          </p:cNvPr>
          <p:cNvSpPr txBox="1"/>
          <p:nvPr/>
        </p:nvSpPr>
        <p:spPr>
          <a:xfrm>
            <a:off x="1624877" y="41205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Seasonal customers</a:t>
            </a:r>
            <a:endParaRPr lang="en-GB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raphic 44" descr="Presentation with bar chart with solid fill">
            <a:extLst>
              <a:ext uri="{FF2B5EF4-FFF2-40B4-BE49-F238E27FC236}">
                <a16:creationId xmlns:a16="http://schemas.microsoft.com/office/drawing/2014/main" id="{8DEE24FC-60F8-12C6-7643-E9C8FCEB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619" y="1223956"/>
            <a:ext cx="371400" cy="371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2791918" y="1111450"/>
            <a:ext cx="3551139" cy="3551215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>
            <a:off x="3215424" y="1534967"/>
            <a:ext cx="2704143" cy="2704435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3638694" y="1958483"/>
            <a:ext cx="1857616" cy="185742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441750" y="1863799"/>
            <a:ext cx="1926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75%</a:t>
            </a:r>
            <a:endParaRPr sz="3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441750" y="15619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441750" y="2927108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60%</a:t>
            </a:r>
            <a:endParaRPr sz="3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441750" y="35358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441750" y="3885422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66625" y="3006998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7384325" y="2052095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36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7384325" y="2700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2791925" y="1111750"/>
            <a:ext cx="3551100" cy="3551100"/>
          </a:xfrm>
          <a:prstGeom prst="blockArc">
            <a:avLst>
              <a:gd name="adj1" fmla="val 16209007"/>
              <a:gd name="adj2" fmla="val 5390035"/>
              <a:gd name="adj3" fmla="val 603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3215422" y="1534987"/>
            <a:ext cx="2704200" cy="2704200"/>
          </a:xfrm>
          <a:prstGeom prst="blockArc">
            <a:avLst>
              <a:gd name="adj1" fmla="val 16209007"/>
              <a:gd name="adj2" fmla="val 7358695"/>
              <a:gd name="adj3" fmla="val 773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3638653" y="1958250"/>
            <a:ext cx="1857600" cy="1857600"/>
          </a:xfrm>
          <a:prstGeom prst="blockArc">
            <a:avLst>
              <a:gd name="adj1" fmla="val 16209007"/>
              <a:gd name="adj2" fmla="val 10962327"/>
              <a:gd name="adj3" fmla="val 126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4103850" y="3464763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29911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52165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>
            <a:off x="4103850" y="13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9144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9144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62553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62553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914400" y="15915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9144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6539700" y="15915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5397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1"/>
          <p:cNvSpPr/>
          <p:nvPr/>
        </p:nvSpPr>
        <p:spPr>
          <a:xfrm rot="5400000">
            <a:off x="521655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rot="10800000">
            <a:off x="514830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rot="-5400000">
            <a:off x="339165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344850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>
            <a:off x="4387907" y="1589412"/>
            <a:ext cx="368186" cy="366364"/>
            <a:chOff x="-62151950" y="4111775"/>
            <a:chExt cx="318225" cy="316650"/>
          </a:xfrm>
        </p:grpSpPr>
        <p:sp>
          <p:nvSpPr>
            <p:cNvPr id="363" name="Google Shape;363;p2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 txBox="1"/>
          <p:nvPr/>
        </p:nvSpPr>
        <p:spPr>
          <a:xfrm>
            <a:off x="56841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56841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8887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28887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4389112" y="3843490"/>
            <a:ext cx="365775" cy="195073"/>
            <a:chOff x="2084325" y="363300"/>
            <a:chExt cx="484150" cy="254100"/>
          </a:xfrm>
        </p:grpSpPr>
        <p:sp>
          <p:nvSpPr>
            <p:cNvPr id="372" name="Google Shape;372;p2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" name="Google Shape;374;p21"/>
          <p:cNvGrpSpPr/>
          <p:nvPr/>
        </p:nvGrpSpPr>
        <p:grpSpPr>
          <a:xfrm>
            <a:off x="5501825" y="2645501"/>
            <a:ext cx="365760" cy="414536"/>
            <a:chOff x="3300325" y="249875"/>
            <a:chExt cx="433725" cy="480900"/>
          </a:xfrm>
        </p:grpSpPr>
        <p:sp>
          <p:nvSpPr>
            <p:cNvPr id="375" name="Google Shape;375;p2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76422" y="2682897"/>
            <a:ext cx="365753" cy="365753"/>
            <a:chOff x="1492675" y="4992125"/>
            <a:chExt cx="481825" cy="481825"/>
          </a:xfrm>
        </p:grpSpPr>
        <p:sp>
          <p:nvSpPr>
            <p:cNvPr id="382" name="Google Shape;382;p2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89" name="Google Shape;389;p22"/>
          <p:cNvSpPr/>
          <p:nvPr/>
        </p:nvSpPr>
        <p:spPr>
          <a:xfrm rot="2700000">
            <a:off x="4255316" y="1651581"/>
            <a:ext cx="1986564" cy="1044218"/>
          </a:xfrm>
          <a:custGeom>
            <a:avLst/>
            <a:gdLst/>
            <a:ahLst/>
            <a:cxnLst/>
            <a:rect l="l" t="t" r="r" b="b"/>
            <a:pathLst>
              <a:path w="68623" h="36071" extrusionOk="0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2"/>
          <p:cNvSpPr/>
          <p:nvPr/>
        </p:nvSpPr>
        <p:spPr>
          <a:xfrm rot="2700000">
            <a:off x="4632135" y="2541054"/>
            <a:ext cx="994483" cy="1774310"/>
          </a:xfrm>
          <a:custGeom>
            <a:avLst/>
            <a:gdLst/>
            <a:ahLst/>
            <a:cxnLst/>
            <a:rect l="l" t="t" r="r" b="b"/>
            <a:pathLst>
              <a:path w="34353" h="61291" extrusionOk="0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"/>
          <p:cNvSpPr/>
          <p:nvPr/>
        </p:nvSpPr>
        <p:spPr>
          <a:xfrm rot="2700000">
            <a:off x="2937262" y="2782110"/>
            <a:ext cx="1934398" cy="1027254"/>
          </a:xfrm>
          <a:custGeom>
            <a:avLst/>
            <a:gdLst/>
            <a:ahLst/>
            <a:cxnLst/>
            <a:rect l="l" t="t" r="r" b="b"/>
            <a:pathLst>
              <a:path w="66821" h="35485" extrusionOk="0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 rot="2700000">
            <a:off x="3494668" y="1125965"/>
            <a:ext cx="988433" cy="1831311"/>
          </a:xfrm>
          <a:custGeom>
            <a:avLst/>
            <a:gdLst/>
            <a:ahLst/>
            <a:cxnLst/>
            <a:rect l="l" t="t" r="r" b="b"/>
            <a:pathLst>
              <a:path w="34144" h="63260" extrusionOk="0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 txBox="1"/>
          <p:nvPr/>
        </p:nvSpPr>
        <p:spPr>
          <a:xfrm>
            <a:off x="6858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6858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65004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5004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85800" y="18873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6464400" y="18873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dust, which gives the planet its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6464400" y="35811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3754550" y="17381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5197675" y="21622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7981470" y="1206115"/>
            <a:ext cx="370645" cy="368042"/>
            <a:chOff x="-63250675" y="3744075"/>
            <a:chExt cx="320350" cy="318100"/>
          </a:xfrm>
        </p:grpSpPr>
        <p:sp>
          <p:nvSpPr>
            <p:cNvPr id="403" name="Google Shape;403;p2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4821725" y="34543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323300" y="3011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85800" y="35811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773974" y="2971761"/>
            <a:ext cx="374926" cy="196826"/>
            <a:chOff x="2084325" y="363300"/>
            <a:chExt cx="484150" cy="254100"/>
          </a:xfrm>
        </p:grpSpPr>
        <p:sp>
          <p:nvSpPr>
            <p:cNvPr id="410" name="Google Shape;410;p2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7983930" y="2887297"/>
            <a:ext cx="365753" cy="365753"/>
            <a:chOff x="3271200" y="4992125"/>
            <a:chExt cx="481825" cy="481825"/>
          </a:xfrm>
        </p:grpSpPr>
        <p:sp>
          <p:nvSpPr>
            <p:cNvPr id="413" name="Google Shape;413;p2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78545" y="1213360"/>
            <a:ext cx="365760" cy="353548"/>
            <a:chOff x="3270675" y="841800"/>
            <a:chExt cx="497700" cy="482725"/>
          </a:xfrm>
        </p:grpSpPr>
        <p:sp>
          <p:nvSpPr>
            <p:cNvPr id="417" name="Google Shape;417;p2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3875550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15317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38422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61194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3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2028983" y="2335682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>
            <a:off x="4343402" y="2344321"/>
            <a:ext cx="457195" cy="457205"/>
            <a:chOff x="1412450" y="1954475"/>
            <a:chExt cx="297750" cy="296175"/>
          </a:xfrm>
        </p:grpSpPr>
        <p:sp>
          <p:nvSpPr>
            <p:cNvPr id="439" name="Google Shape;439;p2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624524" y="2335361"/>
            <a:ext cx="457200" cy="434335"/>
            <a:chOff x="-62890750" y="2296300"/>
            <a:chExt cx="330825" cy="317450"/>
          </a:xfrm>
        </p:grpSpPr>
        <p:sp>
          <p:nvSpPr>
            <p:cNvPr id="442" name="Google Shape;442;p23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1C9863C-A829-5FBE-BFA7-12417AA1A12A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TwoTower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403523" y="3902050"/>
            <a:ext cx="2191153" cy="59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Input: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Baskets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Target: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pl-P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activation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pl-PL" sz="1200" b="1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pl-PL" sz="1200" dirty="0" err="1">
                <a:latin typeface="Roboto"/>
                <a:ea typeface="Roboto"/>
                <a:cs typeface="Roboto"/>
                <a:sym typeface="Roboto"/>
              </a:rPr>
              <a:t>BCEWithLogitsLoss</a:t>
            </a:r>
            <a:endParaRPr lang="pl-PL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231532" y="3810968"/>
            <a:ext cx="2269536" cy="88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deeper architecture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different loss function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learning rate </a:t>
            </a: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Creation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739286" y="3816160"/>
            <a:ext cx="216015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Customer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Article Tower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 Use embedding and sigmoid function </a:t>
            </a: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</a:t>
            </a:r>
            <a:b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185125" y="3879249"/>
            <a:ext cx="3001751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nn.embeddings</a:t>
            </a:r>
            <a:endParaRPr lang="en-GB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deeper architecture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  logistic regression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3;p27">
            <a:extLst>
              <a:ext uri="{FF2B5EF4-FFF2-40B4-BE49-F238E27FC236}">
                <a16:creationId xmlns:a16="http://schemas.microsoft.com/office/drawing/2014/main" id="{9554F8CA-1FA8-C6D6-0A24-FE6DC93BE851}"/>
              </a:ext>
            </a:extLst>
          </p:cNvPr>
          <p:cNvGrpSpPr/>
          <p:nvPr/>
        </p:nvGrpSpPr>
        <p:grpSpPr>
          <a:xfrm>
            <a:off x="1284893" y="2461167"/>
            <a:ext cx="420635" cy="420610"/>
            <a:chOff x="946175" y="3619500"/>
            <a:chExt cx="296975" cy="293825"/>
          </a:xfrm>
        </p:grpSpPr>
        <p:sp>
          <p:nvSpPr>
            <p:cNvPr id="4" name="Google Shape;614;p27">
              <a:extLst>
                <a:ext uri="{FF2B5EF4-FFF2-40B4-BE49-F238E27FC236}">
                  <a16:creationId xmlns:a16="http://schemas.microsoft.com/office/drawing/2014/main" id="{7B289437-8ADA-FD5B-8AEB-E5279F8E043B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5;p27">
              <a:extLst>
                <a:ext uri="{FF2B5EF4-FFF2-40B4-BE49-F238E27FC236}">
                  <a16:creationId xmlns:a16="http://schemas.microsoft.com/office/drawing/2014/main" id="{17080460-2F63-FA0D-DEED-956BC18B4DE6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6;p27">
              <a:extLst>
                <a:ext uri="{FF2B5EF4-FFF2-40B4-BE49-F238E27FC236}">
                  <a16:creationId xmlns:a16="http://schemas.microsoft.com/office/drawing/2014/main" id="{9D2306EB-8443-80D9-3DCC-E9AC1245B55F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7;p27">
              <a:extLst>
                <a:ext uri="{FF2B5EF4-FFF2-40B4-BE49-F238E27FC236}">
                  <a16:creationId xmlns:a16="http://schemas.microsoft.com/office/drawing/2014/main" id="{D974136D-7176-A991-1845-701D5B7E4A5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8;p27">
              <a:extLst>
                <a:ext uri="{FF2B5EF4-FFF2-40B4-BE49-F238E27FC236}">
                  <a16:creationId xmlns:a16="http://schemas.microsoft.com/office/drawing/2014/main" id="{2FD35073-04E0-19CE-12BD-6418EF908514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9;p27">
              <a:extLst>
                <a:ext uri="{FF2B5EF4-FFF2-40B4-BE49-F238E27FC236}">
                  <a16:creationId xmlns:a16="http://schemas.microsoft.com/office/drawing/2014/main" id="{17B02106-E9A0-3AEF-6FD2-780E09BACF9F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07;p27">
            <a:extLst>
              <a:ext uri="{FF2B5EF4-FFF2-40B4-BE49-F238E27FC236}">
                <a16:creationId xmlns:a16="http://schemas.microsoft.com/office/drawing/2014/main" id="{6644B67F-119C-DD75-670B-2E702EB98359}"/>
              </a:ext>
            </a:extLst>
          </p:cNvPr>
          <p:cNvGrpSpPr/>
          <p:nvPr/>
        </p:nvGrpSpPr>
        <p:grpSpPr>
          <a:xfrm>
            <a:off x="3147391" y="2461155"/>
            <a:ext cx="431703" cy="420622"/>
            <a:chOff x="946175" y="3253275"/>
            <a:chExt cx="298550" cy="296150"/>
          </a:xfrm>
        </p:grpSpPr>
        <p:sp>
          <p:nvSpPr>
            <p:cNvPr id="11" name="Google Shape;608;p27">
              <a:extLst>
                <a:ext uri="{FF2B5EF4-FFF2-40B4-BE49-F238E27FC236}">
                  <a16:creationId xmlns:a16="http://schemas.microsoft.com/office/drawing/2014/main" id="{4BC64672-9E25-4601-E3FC-7CF8CBEB6954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9;p27">
              <a:extLst>
                <a:ext uri="{FF2B5EF4-FFF2-40B4-BE49-F238E27FC236}">
                  <a16:creationId xmlns:a16="http://schemas.microsoft.com/office/drawing/2014/main" id="{48AA68D4-1E99-2502-3B9B-BCA1BCDD09AF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0;p27">
              <a:extLst>
                <a:ext uri="{FF2B5EF4-FFF2-40B4-BE49-F238E27FC236}">
                  <a16:creationId xmlns:a16="http://schemas.microsoft.com/office/drawing/2014/main" id="{7263E182-0696-04F6-375B-0C6E1F7EB594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1;p27">
              <a:extLst>
                <a:ext uri="{FF2B5EF4-FFF2-40B4-BE49-F238E27FC236}">
                  <a16:creationId xmlns:a16="http://schemas.microsoft.com/office/drawing/2014/main" id="{31CCE092-E646-2A87-702C-4EAFC34C62D8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2;p27">
              <a:extLst>
                <a:ext uri="{FF2B5EF4-FFF2-40B4-BE49-F238E27FC236}">
                  <a16:creationId xmlns:a16="http://schemas.microsoft.com/office/drawing/2014/main" id="{60991250-D94C-444B-7CB9-99D0A8298506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9369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4373116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5393079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7090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26509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is actually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45928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65347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/>
          <p:nvPr/>
        </p:nvSpPr>
        <p:spPr>
          <a:xfrm>
            <a:off x="5967225" y="4031475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967225" y="3099183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967225" y="2166892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967225" y="1234600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707088" y="3042604"/>
            <a:ext cx="447800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7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7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991747" y="3084650"/>
            <a:ext cx="3056381" cy="193071"/>
          </a:xfrm>
          <a:custGeom>
            <a:avLst/>
            <a:gdLst/>
            <a:ahLst/>
            <a:cxnLst/>
            <a:rect l="l" t="t" r="r" b="b"/>
            <a:pathLst>
              <a:path w="26075" h="3150" extrusionOk="0">
                <a:moveTo>
                  <a:pt x="0" y="1"/>
                </a:moveTo>
                <a:lnTo>
                  <a:pt x="0" y="3149"/>
                </a:lnTo>
                <a:lnTo>
                  <a:pt x="26074" y="3149"/>
                </a:lnTo>
                <a:lnTo>
                  <a:pt x="260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457180" y="2904217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6"/>
                  <a:pt x="2025" y="9040"/>
                  <a:pt x="4521" y="9040"/>
                </a:cubicBezTo>
                <a:cubicBezTo>
                  <a:pt x="7018" y="9040"/>
                  <a:pt x="9042" y="7016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504927" y="2951780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7" y="1"/>
                </a:moveTo>
                <a:cubicBezTo>
                  <a:pt x="3746" y="1"/>
                  <a:pt x="3745" y="1"/>
                  <a:pt x="3743" y="1"/>
                </a:cubicBez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7"/>
                  <a:pt x="3743" y="7487"/>
                </a:cubicBezTo>
                <a:cubicBezTo>
                  <a:pt x="5812" y="7487"/>
                  <a:pt x="7487" y="5813"/>
                  <a:pt x="7487" y="3745"/>
                </a:cubicBezTo>
                <a:cubicBezTo>
                  <a:pt x="7487" y="1677"/>
                  <a:pt x="5812" y="1"/>
                  <a:pt x="37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5"/>
          <p:cNvSpPr txBox="1"/>
          <p:nvPr/>
        </p:nvSpPr>
        <p:spPr>
          <a:xfrm>
            <a:off x="522700" y="2947450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742503" y="1228951"/>
            <a:ext cx="444246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991750" y="1271000"/>
            <a:ext cx="665587" cy="193125"/>
          </a:xfrm>
          <a:custGeom>
            <a:avLst/>
            <a:gdLst/>
            <a:ahLst/>
            <a:cxnLst/>
            <a:rect l="l" t="t" r="r" b="b"/>
            <a:pathLst>
              <a:path w="20345" h="3151" extrusionOk="0">
                <a:moveTo>
                  <a:pt x="0" y="0"/>
                </a:moveTo>
                <a:lnTo>
                  <a:pt x="0" y="3150"/>
                </a:lnTo>
                <a:lnTo>
                  <a:pt x="20344" y="3150"/>
                </a:lnTo>
                <a:lnTo>
                  <a:pt x="20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457180" y="1090496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504927" y="1138058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5" y="1"/>
                </a:moveTo>
                <a:cubicBezTo>
                  <a:pt x="3745" y="1"/>
                  <a:pt x="3744" y="1"/>
                  <a:pt x="3743" y="1"/>
                </a:cubicBezTo>
                <a:cubicBezTo>
                  <a:pt x="1675" y="1"/>
                  <a:pt x="0" y="1677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7"/>
                  <a:pt x="5811" y="1"/>
                  <a:pt x="3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522700" y="1138050"/>
            <a:ext cx="426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742525" y="1833567"/>
            <a:ext cx="4442469" cy="277092"/>
          </a:xfrm>
          <a:custGeom>
            <a:avLst/>
            <a:gdLst/>
            <a:ahLst/>
            <a:cxnLst/>
            <a:rect l="l" t="t" r="r" b="b"/>
            <a:pathLst>
              <a:path w="50411" h="4521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5"/>
                </a:lnTo>
                <a:cubicBezTo>
                  <a:pt x="1" y="4214"/>
                  <a:pt x="308" y="4521"/>
                  <a:pt x="686" y="4521"/>
                </a:cubicBezTo>
                <a:lnTo>
                  <a:pt x="49723" y="4521"/>
                </a:lnTo>
                <a:cubicBezTo>
                  <a:pt x="50101" y="4521"/>
                  <a:pt x="50408" y="4214"/>
                  <a:pt x="50408" y="3835"/>
                </a:cubicBezTo>
                <a:lnTo>
                  <a:pt x="50410" y="3835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991748" y="1875600"/>
            <a:ext cx="3837390" cy="193071"/>
          </a:xfrm>
          <a:custGeom>
            <a:avLst/>
            <a:gdLst/>
            <a:ahLst/>
            <a:cxnLst/>
            <a:rect l="l" t="t" r="r" b="b"/>
            <a:pathLst>
              <a:path w="31302" h="3150" extrusionOk="0">
                <a:moveTo>
                  <a:pt x="0" y="0"/>
                </a:moveTo>
                <a:lnTo>
                  <a:pt x="0" y="3149"/>
                </a:lnTo>
                <a:lnTo>
                  <a:pt x="31302" y="3149"/>
                </a:lnTo>
                <a:lnTo>
                  <a:pt x="313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457180" y="1695069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504927" y="1742632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8"/>
                  <a:pt x="5810" y="1"/>
                  <a:pt x="37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5"/>
          <p:cNvSpPr txBox="1"/>
          <p:nvPr/>
        </p:nvSpPr>
        <p:spPr>
          <a:xfrm>
            <a:off x="522700" y="1730575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707066" y="2438106"/>
            <a:ext cx="4478009" cy="277053"/>
          </a:xfrm>
          <a:custGeom>
            <a:avLst/>
            <a:gdLst/>
            <a:ahLst/>
            <a:cxnLst/>
            <a:rect l="l" t="t" r="r" b="b"/>
            <a:pathLst>
              <a:path w="50411" h="4520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4"/>
                </a:lnTo>
                <a:cubicBezTo>
                  <a:pt x="1" y="4213"/>
                  <a:pt x="308" y="4520"/>
                  <a:pt x="686" y="4520"/>
                </a:cubicBezTo>
                <a:lnTo>
                  <a:pt x="49723" y="4520"/>
                </a:lnTo>
                <a:cubicBezTo>
                  <a:pt x="50101" y="4520"/>
                  <a:pt x="50408" y="4213"/>
                  <a:pt x="50408" y="3834"/>
                </a:cubicBezTo>
                <a:lnTo>
                  <a:pt x="50410" y="3834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991750" y="2480125"/>
            <a:ext cx="3351663" cy="193071"/>
          </a:xfrm>
          <a:custGeom>
            <a:avLst/>
            <a:gdLst/>
            <a:ahLst/>
            <a:cxnLst/>
            <a:rect l="l" t="t" r="r" b="b"/>
            <a:pathLst>
              <a:path w="13904" h="3150" extrusionOk="0">
                <a:moveTo>
                  <a:pt x="0" y="1"/>
                </a:moveTo>
                <a:lnTo>
                  <a:pt x="0" y="3149"/>
                </a:lnTo>
                <a:lnTo>
                  <a:pt x="13904" y="3149"/>
                </a:lnTo>
                <a:lnTo>
                  <a:pt x="139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457180" y="2299643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04927" y="2347206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6"/>
                  <a:pt x="5810" y="1"/>
                  <a:pt x="37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5"/>
          <p:cNvSpPr txBox="1"/>
          <p:nvPr/>
        </p:nvSpPr>
        <p:spPr>
          <a:xfrm>
            <a:off x="522700" y="2347175"/>
            <a:ext cx="426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3126858" y="3743434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of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25"/>
          <p:cNvSpPr txBox="1"/>
          <p:nvPr/>
        </p:nvSpPr>
        <p:spPr>
          <a:xfrm>
            <a:off x="312685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1" name="Google Shape;501;p25"/>
          <p:cNvSpPr txBox="1"/>
          <p:nvPr/>
        </p:nvSpPr>
        <p:spPr>
          <a:xfrm>
            <a:off x="457925" y="4407091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5"/>
          <p:cNvSpPr txBox="1"/>
          <p:nvPr/>
        </p:nvSpPr>
        <p:spPr>
          <a:xfrm>
            <a:off x="457900" y="4154036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25"/>
          <p:cNvSpPr txBox="1"/>
          <p:nvPr/>
        </p:nvSpPr>
        <p:spPr>
          <a:xfrm>
            <a:off x="457925" y="3743413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45790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5" name="Google Shape;505;p25"/>
          <p:cNvSpPr txBox="1"/>
          <p:nvPr/>
        </p:nvSpPr>
        <p:spPr>
          <a:xfrm>
            <a:off x="3126858" y="4407079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25"/>
          <p:cNvSpPr txBox="1"/>
          <p:nvPr/>
        </p:nvSpPr>
        <p:spPr>
          <a:xfrm>
            <a:off x="3126850" y="4154012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7618100" y="326849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5"/>
          <p:cNvSpPr txBox="1"/>
          <p:nvPr/>
        </p:nvSpPr>
        <p:spPr>
          <a:xfrm>
            <a:off x="6882200" y="321884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83%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7618100" y="1403650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p25"/>
          <p:cNvSpPr txBox="1"/>
          <p:nvPr/>
        </p:nvSpPr>
        <p:spPr>
          <a:xfrm>
            <a:off x="6882200" y="1354000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7618100" y="233097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6882200" y="228132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7618100" y="4205475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6882200" y="4155825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77%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5" name="Google Shape;515;p25"/>
          <p:cNvGrpSpPr/>
          <p:nvPr/>
        </p:nvGrpSpPr>
        <p:grpSpPr>
          <a:xfrm>
            <a:off x="6252510" y="1414028"/>
            <a:ext cx="298169" cy="339253"/>
            <a:chOff x="1529350" y="258825"/>
            <a:chExt cx="423475" cy="481825"/>
          </a:xfrm>
        </p:grpSpPr>
        <p:sp>
          <p:nvSpPr>
            <p:cNvPr id="516" name="Google Shape;516;p2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6226379" y="2345999"/>
            <a:ext cx="350431" cy="339887"/>
            <a:chOff x="3270675" y="841800"/>
            <a:chExt cx="497700" cy="482725"/>
          </a:xfrm>
        </p:grpSpPr>
        <p:sp>
          <p:nvSpPr>
            <p:cNvPr id="519" name="Google Shape;519;p2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2" name="Google Shape;522;p25"/>
          <p:cNvSpPr/>
          <p:nvPr/>
        </p:nvSpPr>
        <p:spPr>
          <a:xfrm>
            <a:off x="6234757" y="42105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3" name="Google Shape;523;p25"/>
          <p:cNvGrpSpPr/>
          <p:nvPr/>
        </p:nvGrpSpPr>
        <p:grpSpPr>
          <a:xfrm>
            <a:off x="6322075" y="3278602"/>
            <a:ext cx="159039" cy="339253"/>
            <a:chOff x="4584850" y="4399275"/>
            <a:chExt cx="225875" cy="481825"/>
          </a:xfrm>
        </p:grpSpPr>
        <p:sp>
          <p:nvSpPr>
            <p:cNvPr id="524" name="Google Shape;524;p2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1" name="Google Shape;531;p26"/>
          <p:cNvGrpSpPr/>
          <p:nvPr/>
        </p:nvGrpSpPr>
        <p:grpSpPr>
          <a:xfrm>
            <a:off x="457197" y="988162"/>
            <a:ext cx="3884903" cy="2554609"/>
            <a:chOff x="235800" y="830650"/>
            <a:chExt cx="6978450" cy="4588844"/>
          </a:xfrm>
        </p:grpSpPr>
        <p:sp>
          <p:nvSpPr>
            <p:cNvPr id="532" name="Google Shape;532;p2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538" name="Google Shape;538;p26"/>
          <p:cNvSpPr txBox="1"/>
          <p:nvPr/>
        </p:nvSpPr>
        <p:spPr>
          <a:xfrm>
            <a:off x="6976062" y="2223430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6"/>
          <p:cNvSpPr txBox="1"/>
          <p:nvPr/>
        </p:nvSpPr>
        <p:spPr>
          <a:xfrm>
            <a:off x="5176013" y="222347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0" name="Google Shape;540;p26"/>
          <p:cNvSpPr txBox="1"/>
          <p:nvPr/>
        </p:nvSpPr>
        <p:spPr>
          <a:xfrm>
            <a:off x="6976062" y="1599157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5176013" y="1599200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26"/>
          <p:cNvSpPr txBox="1"/>
          <p:nvPr/>
        </p:nvSpPr>
        <p:spPr>
          <a:xfrm>
            <a:off x="6976062" y="97488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26"/>
          <p:cNvSpPr txBox="1"/>
          <p:nvPr/>
        </p:nvSpPr>
        <p:spPr>
          <a:xfrm>
            <a:off x="5176013" y="97492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4" name="Google Shape;544;p26"/>
          <p:cNvSpPr txBox="1"/>
          <p:nvPr/>
        </p:nvSpPr>
        <p:spPr>
          <a:xfrm>
            <a:off x="6976204" y="284770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farthest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5176163" y="2857350"/>
            <a:ext cx="922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1413939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>
            <a:off x="1413939" y="3603647"/>
            <a:ext cx="1128300" cy="1128300"/>
          </a:xfrm>
          <a:prstGeom prst="blockArc">
            <a:avLst>
              <a:gd name="adj1" fmla="val 520356"/>
              <a:gd name="adj2" fmla="val 12783427"/>
              <a:gd name="adj3" fmla="val 1400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167928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26"/>
          <p:cNvSpPr/>
          <p:nvPr/>
        </p:nvSpPr>
        <p:spPr>
          <a:xfrm>
            <a:off x="314317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>
            <a:off x="314317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340851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74%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872396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4872396" y="3603647"/>
            <a:ext cx="1128300" cy="1128300"/>
          </a:xfrm>
          <a:prstGeom prst="blockArc">
            <a:avLst>
              <a:gd name="adj1" fmla="val 520356"/>
              <a:gd name="adj2" fmla="val 14627710"/>
              <a:gd name="adj3" fmla="val 138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5137737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67%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660162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660162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686696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89%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6323727" y="943366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26"/>
          <p:cNvGrpSpPr/>
          <p:nvPr/>
        </p:nvGrpSpPr>
        <p:grpSpPr>
          <a:xfrm>
            <a:off x="6326001" y="1568703"/>
            <a:ext cx="421951" cy="419677"/>
            <a:chOff x="-4211975" y="2046625"/>
            <a:chExt cx="292250" cy="290675"/>
          </a:xfrm>
        </p:grpSpPr>
        <p:sp>
          <p:nvSpPr>
            <p:cNvPr id="560" name="Google Shape;560;p26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6326579" y="2825789"/>
            <a:ext cx="420796" cy="421914"/>
            <a:chOff x="-1333200" y="2770450"/>
            <a:chExt cx="291450" cy="292225"/>
          </a:xfrm>
        </p:grpSpPr>
        <p:sp>
          <p:nvSpPr>
            <p:cNvPr id="563" name="Google Shape;563;p26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6"/>
          <p:cNvGrpSpPr/>
          <p:nvPr/>
        </p:nvGrpSpPr>
        <p:grpSpPr>
          <a:xfrm>
            <a:off x="6325442" y="2235731"/>
            <a:ext cx="423069" cy="420796"/>
            <a:chOff x="-5635200" y="2037975"/>
            <a:chExt cx="293025" cy="291450"/>
          </a:xfrm>
        </p:grpSpPr>
        <p:sp>
          <p:nvSpPr>
            <p:cNvPr id="566" name="Google Shape;566;p26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8" name="Google Shape;568;p26"/>
          <p:cNvCxnSpPr>
            <a:stCxn id="543" idx="1"/>
          </p:cNvCxnSpPr>
          <p:nvPr/>
        </p:nvCxnSpPr>
        <p:spPr>
          <a:xfrm flipH="1">
            <a:off x="1950713" y="1154325"/>
            <a:ext cx="3225300" cy="187500"/>
          </a:xfrm>
          <a:prstGeom prst="bentConnector3">
            <a:avLst>
              <a:gd name="adj1" fmla="val 7347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9" name="Google Shape;569;p26"/>
          <p:cNvCxnSpPr>
            <a:stCxn id="541" idx="1"/>
          </p:cNvCxnSpPr>
          <p:nvPr/>
        </p:nvCxnSpPr>
        <p:spPr>
          <a:xfrm rot="10800000">
            <a:off x="2476313" y="1671800"/>
            <a:ext cx="2699700" cy="106800"/>
          </a:xfrm>
          <a:prstGeom prst="bentConnector3">
            <a:avLst>
              <a:gd name="adj1" fmla="val 3050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26"/>
          <p:cNvCxnSpPr>
            <a:stCxn id="539" idx="1"/>
          </p:cNvCxnSpPr>
          <p:nvPr/>
        </p:nvCxnSpPr>
        <p:spPr>
          <a:xfrm rot="10800000">
            <a:off x="2270213" y="2053075"/>
            <a:ext cx="2905800" cy="349800"/>
          </a:xfrm>
          <a:prstGeom prst="bentConnector3">
            <a:avLst>
              <a:gd name="adj1" fmla="val 287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26"/>
          <p:cNvCxnSpPr>
            <a:stCxn id="545" idx="1"/>
          </p:cNvCxnSpPr>
          <p:nvPr/>
        </p:nvCxnSpPr>
        <p:spPr>
          <a:xfrm rot="10800000">
            <a:off x="1517663" y="2712750"/>
            <a:ext cx="3658500" cy="32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Security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6046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Quality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4697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9014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7665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7"/>
          <p:cNvGrpSpPr/>
          <p:nvPr/>
        </p:nvGrpSpPr>
        <p:grpSpPr>
          <a:xfrm>
            <a:off x="3154479" y="2469375"/>
            <a:ext cx="419443" cy="420487"/>
            <a:chOff x="-3771675" y="3971775"/>
            <a:chExt cx="291300" cy="292025"/>
          </a:xfrm>
        </p:grpSpPr>
        <p:sp>
          <p:nvSpPr>
            <p:cNvPr id="598" name="Google Shape;598;p27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1310927" y="2469313"/>
            <a:ext cx="376345" cy="420611"/>
            <a:chOff x="2423775" y="3226875"/>
            <a:chExt cx="259925" cy="295000"/>
          </a:xfrm>
        </p:grpSpPr>
        <p:sp>
          <p:nvSpPr>
            <p:cNvPr id="604" name="Google Shape;604;p2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7" name="Google Shape;717;p29"/>
          <p:cNvGrpSpPr/>
          <p:nvPr/>
        </p:nvGrpSpPr>
        <p:grpSpPr>
          <a:xfrm>
            <a:off x="2591275" y="2798764"/>
            <a:ext cx="4199587" cy="1935371"/>
            <a:chOff x="2591275" y="2760664"/>
            <a:chExt cx="4199587" cy="1935371"/>
          </a:xfrm>
        </p:grpSpPr>
        <p:sp>
          <p:nvSpPr>
            <p:cNvPr id="718" name="Google Shape;718;p29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9"/>
          <p:cNvSpPr txBox="1"/>
          <p:nvPr/>
        </p:nvSpPr>
        <p:spPr>
          <a:xfrm>
            <a:off x="7492527" y="84182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8" name="Google Shape;758;p29"/>
          <p:cNvSpPr txBox="1"/>
          <p:nvPr/>
        </p:nvSpPr>
        <p:spPr>
          <a:xfrm>
            <a:off x="6902115" y="1310035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29"/>
          <p:cNvSpPr txBox="1"/>
          <p:nvPr/>
        </p:nvSpPr>
        <p:spPr>
          <a:xfrm>
            <a:off x="464073" y="89334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0" name="Google Shape;760;p29"/>
          <p:cNvSpPr txBox="1"/>
          <p:nvPr/>
        </p:nvSpPr>
        <p:spPr>
          <a:xfrm>
            <a:off x="464078" y="1350560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29"/>
          <p:cNvSpPr txBox="1"/>
          <p:nvPr/>
        </p:nvSpPr>
        <p:spPr>
          <a:xfrm>
            <a:off x="7492527" y="173827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29"/>
          <p:cNvSpPr txBox="1"/>
          <p:nvPr/>
        </p:nvSpPr>
        <p:spPr>
          <a:xfrm>
            <a:off x="6902127" y="218812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29"/>
          <p:cNvSpPr txBox="1"/>
          <p:nvPr/>
        </p:nvSpPr>
        <p:spPr>
          <a:xfrm>
            <a:off x="464073" y="17842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4" name="Google Shape;764;p29"/>
          <p:cNvSpPr txBox="1"/>
          <p:nvPr/>
        </p:nvSpPr>
        <p:spPr>
          <a:xfrm>
            <a:off x="477860" y="22341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5" name="Google Shape;765;p29"/>
          <p:cNvGrpSpPr/>
          <p:nvPr/>
        </p:nvGrpSpPr>
        <p:grpSpPr>
          <a:xfrm>
            <a:off x="959963" y="2952548"/>
            <a:ext cx="2247088" cy="492627"/>
            <a:chOff x="1188563" y="2914448"/>
            <a:chExt cx="2247088" cy="492627"/>
          </a:xfrm>
        </p:grpSpPr>
        <p:sp>
          <p:nvSpPr>
            <p:cNvPr id="766" name="Google Shape;766;p29"/>
            <p:cNvSpPr/>
            <p:nvPr/>
          </p:nvSpPr>
          <p:spPr>
            <a:xfrm>
              <a:off x="1188563" y="2914448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67" name="Google Shape;767;p29"/>
            <p:cNvCxnSpPr>
              <a:endCxn id="766" idx="3"/>
            </p:cNvCxnSpPr>
            <p:nvPr/>
          </p:nvCxnSpPr>
          <p:spPr>
            <a:xfrm rot="10800000">
              <a:off x="2582963" y="3054998"/>
              <a:ext cx="725100" cy="273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8" name="Google Shape;768;p29"/>
            <p:cNvSpPr/>
            <p:nvPr/>
          </p:nvSpPr>
          <p:spPr>
            <a:xfrm>
              <a:off x="3309950" y="3281375"/>
              <a:ext cx="125700" cy="12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959963" y="4016450"/>
            <a:ext cx="2663838" cy="401500"/>
            <a:chOff x="1188563" y="3978350"/>
            <a:chExt cx="2663838" cy="401500"/>
          </a:xfrm>
        </p:grpSpPr>
        <p:sp>
          <p:nvSpPr>
            <p:cNvPr id="770" name="Google Shape;770;p29"/>
            <p:cNvSpPr/>
            <p:nvPr/>
          </p:nvSpPr>
          <p:spPr>
            <a:xfrm>
              <a:off x="1188563" y="3978350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1" name="Google Shape;771;p29"/>
            <p:cNvCxnSpPr>
              <a:endCxn id="770" idx="3"/>
            </p:cNvCxnSpPr>
            <p:nvPr/>
          </p:nvCxnSpPr>
          <p:spPr>
            <a:xfrm rot="10800000">
              <a:off x="2582963" y="4118900"/>
              <a:ext cx="1143600" cy="190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29"/>
            <p:cNvSpPr/>
            <p:nvPr/>
          </p:nvSpPr>
          <p:spPr>
            <a:xfrm>
              <a:off x="3726700" y="4254150"/>
              <a:ext cx="125700" cy="1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9"/>
          <p:cNvGrpSpPr/>
          <p:nvPr/>
        </p:nvGrpSpPr>
        <p:grpSpPr>
          <a:xfrm>
            <a:off x="5038400" y="3857475"/>
            <a:ext cx="3145638" cy="440075"/>
            <a:chOff x="4809800" y="3819375"/>
            <a:chExt cx="3145638" cy="440075"/>
          </a:xfrm>
        </p:grpSpPr>
        <p:sp>
          <p:nvSpPr>
            <p:cNvPr id="774" name="Google Shape;774;p29"/>
            <p:cNvSpPr/>
            <p:nvPr/>
          </p:nvSpPr>
          <p:spPr>
            <a:xfrm>
              <a:off x="6561038" y="3985550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5" name="Google Shape;775;p29"/>
            <p:cNvCxnSpPr>
              <a:endCxn id="774" idx="1"/>
            </p:cNvCxnSpPr>
            <p:nvPr/>
          </p:nvCxnSpPr>
          <p:spPr>
            <a:xfrm>
              <a:off x="4929638" y="3874400"/>
              <a:ext cx="1631400" cy="248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6" name="Google Shape;776;p29"/>
            <p:cNvSpPr/>
            <p:nvPr/>
          </p:nvSpPr>
          <p:spPr>
            <a:xfrm>
              <a:off x="4809800" y="3819375"/>
              <a:ext cx="125700" cy="12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9"/>
          <p:cNvGrpSpPr/>
          <p:nvPr/>
        </p:nvGrpSpPr>
        <p:grpSpPr>
          <a:xfrm>
            <a:off x="5588525" y="2959747"/>
            <a:ext cx="2595513" cy="273900"/>
            <a:chOff x="5359925" y="2921647"/>
            <a:chExt cx="2595513" cy="273900"/>
          </a:xfrm>
        </p:grpSpPr>
        <p:sp>
          <p:nvSpPr>
            <p:cNvPr id="778" name="Google Shape;778;p29"/>
            <p:cNvSpPr/>
            <p:nvPr/>
          </p:nvSpPr>
          <p:spPr>
            <a:xfrm>
              <a:off x="6561038" y="2921647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9" name="Google Shape;779;p29"/>
            <p:cNvCxnSpPr>
              <a:endCxn id="778" idx="1"/>
            </p:cNvCxnSpPr>
            <p:nvPr/>
          </p:nvCxnSpPr>
          <p:spPr>
            <a:xfrm rot="10800000" flipH="1">
              <a:off x="5485538" y="3058597"/>
              <a:ext cx="1075500" cy="16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29"/>
            <p:cNvSpPr/>
            <p:nvPr/>
          </p:nvSpPr>
          <p:spPr>
            <a:xfrm>
              <a:off x="5359925" y="30037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9"/>
          <p:cNvGrpSpPr/>
          <p:nvPr/>
        </p:nvGrpSpPr>
        <p:grpSpPr>
          <a:xfrm>
            <a:off x="2591340" y="2217896"/>
            <a:ext cx="881709" cy="225207"/>
            <a:chOff x="2299508" y="1876230"/>
            <a:chExt cx="1107118" cy="282817"/>
          </a:xfrm>
        </p:grpSpPr>
        <p:sp>
          <p:nvSpPr>
            <p:cNvPr id="782" name="Google Shape;782;p29"/>
            <p:cNvSpPr/>
            <p:nvPr/>
          </p:nvSpPr>
          <p:spPr>
            <a:xfrm>
              <a:off x="2299508" y="1938426"/>
              <a:ext cx="1107118" cy="22062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2299508" y="1876230"/>
              <a:ext cx="1107118" cy="123464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FCB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3697458" y="2091647"/>
            <a:ext cx="881709" cy="351467"/>
            <a:chOff x="3662983" y="1717659"/>
            <a:chExt cx="1107118" cy="441376"/>
          </a:xfrm>
        </p:grpSpPr>
        <p:sp>
          <p:nvSpPr>
            <p:cNvPr id="785" name="Google Shape;785;p29"/>
            <p:cNvSpPr/>
            <p:nvPr/>
          </p:nvSpPr>
          <p:spPr>
            <a:xfrm>
              <a:off x="3662983" y="1814729"/>
              <a:ext cx="1107118" cy="344306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3662983" y="1717659"/>
              <a:ext cx="1107118" cy="192681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BF6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4803419" y="1972100"/>
            <a:ext cx="881745" cy="471012"/>
            <a:chOff x="5200766" y="1567531"/>
            <a:chExt cx="1107164" cy="591501"/>
          </a:xfrm>
        </p:grpSpPr>
        <p:sp>
          <p:nvSpPr>
            <p:cNvPr id="788" name="Google Shape;788;p29"/>
            <p:cNvSpPr/>
            <p:nvPr/>
          </p:nvSpPr>
          <p:spPr>
            <a:xfrm>
              <a:off x="5202312" y="1663100"/>
              <a:ext cx="1105618" cy="495932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200766" y="1567531"/>
              <a:ext cx="1107164" cy="191135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29A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9"/>
          <p:cNvGrpSpPr/>
          <p:nvPr/>
        </p:nvGrpSpPr>
        <p:grpSpPr>
          <a:xfrm>
            <a:off x="5909415" y="1910480"/>
            <a:ext cx="881709" cy="532631"/>
            <a:chOff x="6673786" y="1490148"/>
            <a:chExt cx="1107118" cy="668883"/>
          </a:xfrm>
        </p:grpSpPr>
        <p:sp>
          <p:nvSpPr>
            <p:cNvPr id="791" name="Google Shape;791;p29"/>
            <p:cNvSpPr/>
            <p:nvPr/>
          </p:nvSpPr>
          <p:spPr>
            <a:xfrm>
              <a:off x="6675286" y="1587218"/>
              <a:ext cx="1105618" cy="571813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673786" y="1490148"/>
              <a:ext cx="1107118" cy="192635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068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9"/>
          <p:cNvSpPr/>
          <p:nvPr/>
        </p:nvSpPr>
        <p:spPr>
          <a:xfrm rot="5400000">
            <a:off x="2550850" y="1396200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rot="5400000">
            <a:off x="3697463" y="1355700"/>
            <a:ext cx="881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rot="5400000">
            <a:off x="4888950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rot="5400000">
            <a:off x="5994775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9"/>
          <p:cNvGrpSpPr/>
          <p:nvPr/>
        </p:nvGrpSpPr>
        <p:grpSpPr>
          <a:xfrm>
            <a:off x="5084440" y="1228677"/>
            <a:ext cx="320020" cy="320020"/>
            <a:chOff x="1379798" y="1723250"/>
            <a:chExt cx="397887" cy="397887"/>
          </a:xfrm>
        </p:grpSpPr>
        <p:sp>
          <p:nvSpPr>
            <p:cNvPr id="798" name="Google Shape;798;p2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9"/>
          <p:cNvGrpSpPr/>
          <p:nvPr/>
        </p:nvGrpSpPr>
        <p:grpSpPr>
          <a:xfrm>
            <a:off x="2872182" y="1228750"/>
            <a:ext cx="320037" cy="320020"/>
            <a:chOff x="266768" y="1721375"/>
            <a:chExt cx="397907" cy="397887"/>
          </a:xfrm>
        </p:grpSpPr>
        <p:sp>
          <p:nvSpPr>
            <p:cNvPr id="803" name="Google Shape;803;p2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9"/>
          <p:cNvGrpSpPr/>
          <p:nvPr/>
        </p:nvGrpSpPr>
        <p:grpSpPr>
          <a:xfrm>
            <a:off x="3978291" y="1228677"/>
            <a:ext cx="320043" cy="320020"/>
            <a:chOff x="864491" y="1723250"/>
            <a:chExt cx="397866" cy="397887"/>
          </a:xfrm>
        </p:grpSpPr>
        <p:sp>
          <p:nvSpPr>
            <p:cNvPr id="806" name="Google Shape;806;p2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9"/>
          <p:cNvSpPr/>
          <p:nvPr/>
        </p:nvSpPr>
        <p:spPr>
          <a:xfrm>
            <a:off x="6190248" y="1263990"/>
            <a:ext cx="320054" cy="26669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0"/>
          <p:cNvSpPr/>
          <p:nvPr/>
        </p:nvSpPr>
        <p:spPr>
          <a:xfrm>
            <a:off x="468000" y="1594163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7167797" y="375800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0"/>
          <p:cNvSpPr txBox="1"/>
          <p:nvPr/>
        </p:nvSpPr>
        <p:spPr>
          <a:xfrm>
            <a:off x="7699499" y="3796692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7167701" y="1597688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0"/>
          <p:cNvSpPr txBox="1"/>
          <p:nvPr/>
        </p:nvSpPr>
        <p:spPr>
          <a:xfrm>
            <a:off x="7699500" y="163637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474800" y="375275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"/>
          <p:cNvSpPr txBox="1"/>
          <p:nvPr/>
        </p:nvSpPr>
        <p:spPr>
          <a:xfrm>
            <a:off x="514174" y="379141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2" name="Google Shape;822;p30"/>
          <p:cNvSpPr txBox="1"/>
          <p:nvPr/>
        </p:nvSpPr>
        <p:spPr>
          <a:xfrm>
            <a:off x="507452" y="1632844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23" name="Google Shape;823;p30"/>
          <p:cNvGrpSpPr/>
          <p:nvPr/>
        </p:nvGrpSpPr>
        <p:grpSpPr>
          <a:xfrm>
            <a:off x="2239825" y="3144225"/>
            <a:ext cx="4664350" cy="1511050"/>
            <a:chOff x="2302475" y="3016750"/>
            <a:chExt cx="4664350" cy="1511050"/>
          </a:xfrm>
        </p:grpSpPr>
        <p:sp>
          <p:nvSpPr>
            <p:cNvPr id="824" name="Google Shape;824;p30"/>
            <p:cNvSpPr/>
            <p:nvPr/>
          </p:nvSpPr>
          <p:spPr>
            <a:xfrm>
              <a:off x="3306488" y="3025175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3270527" y="3025175"/>
              <a:ext cx="935100" cy="239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 txBox="1"/>
            <p:nvPr/>
          </p:nvSpPr>
          <p:spPr>
            <a:xfrm>
              <a:off x="2302475" y="301675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7" name="Google Shape;827;p30"/>
            <p:cNvSpPr txBox="1"/>
            <p:nvPr/>
          </p:nvSpPr>
          <p:spPr>
            <a:xfrm>
              <a:off x="3556581" y="3033546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23%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306488" y="3446239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3270546" y="3446250"/>
              <a:ext cx="2393400" cy="239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 txBox="1"/>
            <p:nvPr/>
          </p:nvSpPr>
          <p:spPr>
            <a:xfrm>
              <a:off x="2305597" y="3446244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1" name="Google Shape;831;p30"/>
            <p:cNvSpPr txBox="1"/>
            <p:nvPr/>
          </p:nvSpPr>
          <p:spPr>
            <a:xfrm>
              <a:off x="3556581" y="3463033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306488" y="3867303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270527" y="3867300"/>
              <a:ext cx="2923500" cy="239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 txBox="1"/>
            <p:nvPr/>
          </p:nvSpPr>
          <p:spPr>
            <a:xfrm>
              <a:off x="2305597" y="3867322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5" name="Google Shape;835;p30"/>
            <p:cNvSpPr txBox="1"/>
            <p:nvPr/>
          </p:nvSpPr>
          <p:spPr>
            <a:xfrm>
              <a:off x="3556581" y="388412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3306488" y="4288366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3270525" y="4288375"/>
              <a:ext cx="3696300" cy="239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 txBox="1"/>
            <p:nvPr/>
          </p:nvSpPr>
          <p:spPr>
            <a:xfrm>
              <a:off x="2305597" y="428840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9" name="Google Shape;839;p30"/>
            <p:cNvSpPr txBox="1"/>
            <p:nvPr/>
          </p:nvSpPr>
          <p:spPr>
            <a:xfrm>
              <a:off x="3556581" y="430517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2343283" y="1613888"/>
            <a:ext cx="4457433" cy="940800"/>
            <a:chOff x="2571883" y="1366213"/>
            <a:chExt cx="4457433" cy="940800"/>
          </a:xfrm>
        </p:grpSpPr>
        <p:sp>
          <p:nvSpPr>
            <p:cNvPr id="841" name="Google Shape;841;p30"/>
            <p:cNvSpPr/>
            <p:nvPr/>
          </p:nvSpPr>
          <p:spPr>
            <a:xfrm>
              <a:off x="2571883" y="1366213"/>
              <a:ext cx="935100" cy="940800"/>
            </a:xfrm>
            <a:prstGeom prst="blockArc">
              <a:avLst>
                <a:gd name="adj1" fmla="val 16091856"/>
                <a:gd name="adj2" fmla="val 21216322"/>
                <a:gd name="adj3" fmla="val 101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 txBox="1"/>
            <p:nvPr/>
          </p:nvSpPr>
          <p:spPr>
            <a:xfrm>
              <a:off x="2574433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23%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64290" y="1366213"/>
              <a:ext cx="935100" cy="940800"/>
            </a:xfrm>
            <a:prstGeom prst="blockArc">
              <a:avLst>
                <a:gd name="adj1" fmla="val 16091856"/>
                <a:gd name="adj2" fmla="val 10732847"/>
                <a:gd name="adj3" fmla="val 927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 txBox="1"/>
            <p:nvPr/>
          </p:nvSpPr>
          <p:spPr>
            <a:xfrm>
              <a:off x="4886254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75%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3650082" y="1366213"/>
              <a:ext cx="935100" cy="940800"/>
            </a:xfrm>
            <a:prstGeom prst="blockArc">
              <a:avLst>
                <a:gd name="adj1" fmla="val 16091856"/>
                <a:gd name="adj2" fmla="val 7198756"/>
                <a:gd name="adj3" fmla="val 931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 txBox="1"/>
            <p:nvPr/>
          </p:nvSpPr>
          <p:spPr>
            <a:xfrm>
              <a:off x="3652639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7" name="Google Shape;847;p30"/>
            <p:cNvSpPr txBox="1"/>
            <p:nvPr/>
          </p:nvSpPr>
          <p:spPr>
            <a:xfrm>
              <a:off x="6099317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6080081" y="1366213"/>
              <a:ext cx="930000" cy="940800"/>
            </a:xfrm>
            <a:prstGeom prst="donut">
              <a:avLst>
                <a:gd name="adj" fmla="val 861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0"/>
          <p:cNvSpPr txBox="1"/>
          <p:nvPr/>
        </p:nvSpPr>
        <p:spPr>
          <a:xfrm>
            <a:off x="4572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30"/>
          <p:cNvSpPr txBox="1"/>
          <p:nvPr/>
        </p:nvSpPr>
        <p:spPr>
          <a:xfrm>
            <a:off x="71517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 and has a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30"/>
          <p:cNvSpPr txBox="1"/>
          <p:nvPr/>
        </p:nvSpPr>
        <p:spPr>
          <a:xfrm>
            <a:off x="71517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30"/>
          <p:cNvSpPr txBox="1"/>
          <p:nvPr/>
        </p:nvSpPr>
        <p:spPr>
          <a:xfrm>
            <a:off x="4572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1"/>
          <p:cNvSpPr/>
          <p:nvPr/>
        </p:nvSpPr>
        <p:spPr>
          <a:xfrm rot="-5400000">
            <a:off x="192775" y="1950050"/>
            <a:ext cx="2706900" cy="2136900"/>
          </a:xfrm>
          <a:prstGeom prst="round2SameRect">
            <a:avLst>
              <a:gd name="adj1" fmla="val 17662"/>
              <a:gd name="adj2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9" name="Google Shape;859;p31"/>
          <p:cNvSpPr/>
          <p:nvPr/>
        </p:nvSpPr>
        <p:spPr>
          <a:xfrm>
            <a:off x="4411434" y="1305727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  <p:txBody>
          <a:bodyPr/>
          <a:lstStyle/>
          <a:p>
            <a:endParaRPr lang="en-PL"/>
          </a:p>
        </p:txBody>
      </p:sp>
      <p:sp>
        <p:nvSpPr>
          <p:cNvPr id="860" name="Google Shape;860;p31"/>
          <p:cNvSpPr/>
          <p:nvPr/>
        </p:nvSpPr>
        <p:spPr>
          <a:xfrm>
            <a:off x="4417489" y="188145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1" name="Google Shape;861;p31"/>
          <p:cNvSpPr/>
          <p:nvPr/>
        </p:nvSpPr>
        <p:spPr>
          <a:xfrm rot="5400000">
            <a:off x="6516600" y="254251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2" name="Google Shape;862;p31"/>
          <p:cNvSpPr/>
          <p:nvPr/>
        </p:nvSpPr>
        <p:spPr>
          <a:xfrm>
            <a:off x="2647950" y="212130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4417489" y="188120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31"/>
          <p:cNvSpPr/>
          <p:nvPr/>
        </p:nvSpPr>
        <p:spPr>
          <a:xfrm rot="5400000">
            <a:off x="6516450" y="829969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31"/>
          <p:cNvSpPr/>
          <p:nvPr/>
        </p:nvSpPr>
        <p:spPr>
          <a:xfrm>
            <a:off x="2647950" y="2577101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p31"/>
          <p:cNvSpPr/>
          <p:nvPr/>
        </p:nvSpPr>
        <p:spPr>
          <a:xfrm>
            <a:off x="4417489" y="2457516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31"/>
          <p:cNvSpPr/>
          <p:nvPr/>
        </p:nvSpPr>
        <p:spPr>
          <a:xfrm>
            <a:off x="4417489" y="2457061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p31"/>
          <p:cNvSpPr/>
          <p:nvPr/>
        </p:nvSpPr>
        <p:spPr>
          <a:xfrm rot="5400000">
            <a:off x="6516450" y="1406223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p31"/>
          <p:cNvSpPr/>
          <p:nvPr/>
        </p:nvSpPr>
        <p:spPr>
          <a:xfrm>
            <a:off x="2647950" y="3033132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31"/>
          <p:cNvSpPr/>
          <p:nvPr/>
        </p:nvSpPr>
        <p:spPr>
          <a:xfrm>
            <a:off x="4417489" y="303313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417489" y="303288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2" name="Google Shape;872;p31"/>
          <p:cNvSpPr/>
          <p:nvPr/>
        </p:nvSpPr>
        <p:spPr>
          <a:xfrm rot="5400000">
            <a:off x="6516450" y="1981977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3" name="Google Shape;873;p31"/>
          <p:cNvSpPr/>
          <p:nvPr/>
        </p:nvSpPr>
        <p:spPr>
          <a:xfrm>
            <a:off x="2647950" y="348914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31"/>
          <p:cNvSpPr/>
          <p:nvPr/>
        </p:nvSpPr>
        <p:spPr>
          <a:xfrm>
            <a:off x="4417489" y="3489144"/>
            <a:ext cx="472012" cy="663436"/>
          </a:xfrm>
          <a:custGeom>
            <a:avLst/>
            <a:gdLst/>
            <a:ahLst/>
            <a:cxnLst/>
            <a:rect l="l" t="t" r="r" b="b"/>
            <a:pathLst>
              <a:path w="19766" h="34018" extrusionOk="0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5" name="Google Shape;875;p31"/>
          <p:cNvSpPr/>
          <p:nvPr/>
        </p:nvSpPr>
        <p:spPr>
          <a:xfrm>
            <a:off x="2647950" y="3945163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p31"/>
          <p:cNvSpPr/>
          <p:nvPr/>
        </p:nvSpPr>
        <p:spPr>
          <a:xfrm rot="5400000">
            <a:off x="6516450" y="255772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7" name="Google Shape;877;p31"/>
          <p:cNvSpPr/>
          <p:nvPr/>
        </p:nvSpPr>
        <p:spPr>
          <a:xfrm rot="5400000">
            <a:off x="6516600" y="-32147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31"/>
          <p:cNvSpPr/>
          <p:nvPr/>
        </p:nvSpPr>
        <p:spPr>
          <a:xfrm>
            <a:off x="2647950" y="166507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9" name="Google Shape;879;p31"/>
          <p:cNvSpPr/>
          <p:nvPr/>
        </p:nvSpPr>
        <p:spPr>
          <a:xfrm rot="10800000" flipH="1">
            <a:off x="4411434" y="3945195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  <p:txBody>
          <a:bodyPr/>
          <a:lstStyle/>
          <a:p>
            <a:endParaRPr lang="en-PL"/>
          </a:p>
        </p:txBody>
      </p:sp>
      <p:sp>
        <p:nvSpPr>
          <p:cNvPr id="880" name="Google Shape;880;p31"/>
          <p:cNvSpPr txBox="1"/>
          <p:nvPr/>
        </p:nvSpPr>
        <p:spPr>
          <a:xfrm>
            <a:off x="6654325" y="1306900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31"/>
          <p:cNvSpPr txBox="1"/>
          <p:nvPr/>
        </p:nvSpPr>
        <p:spPr>
          <a:xfrm>
            <a:off x="2677213" y="1722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6680725" y="188295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6672025" y="2468538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31"/>
          <p:cNvSpPr txBox="1"/>
          <p:nvPr/>
        </p:nvSpPr>
        <p:spPr>
          <a:xfrm>
            <a:off x="6724825" y="30292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1"/>
          <p:cNvSpPr txBox="1"/>
          <p:nvPr/>
        </p:nvSpPr>
        <p:spPr>
          <a:xfrm>
            <a:off x="2677213" y="21783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Backup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6" name="Google Shape;886;p31"/>
          <p:cNvSpPr txBox="1"/>
          <p:nvPr/>
        </p:nvSpPr>
        <p:spPr>
          <a:xfrm>
            <a:off x="2677213" y="26344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Safety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7" name="Google Shape;887;p31"/>
          <p:cNvSpPr txBox="1"/>
          <p:nvPr/>
        </p:nvSpPr>
        <p:spPr>
          <a:xfrm>
            <a:off x="2677295" y="3090375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Structure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8" name="Google Shape;888;p31"/>
          <p:cNvSpPr txBox="1"/>
          <p:nvPr/>
        </p:nvSpPr>
        <p:spPr>
          <a:xfrm>
            <a:off x="2677175" y="3546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Management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9" name="Google Shape;889;p31"/>
          <p:cNvSpPr txBox="1"/>
          <p:nvPr/>
        </p:nvSpPr>
        <p:spPr>
          <a:xfrm>
            <a:off x="2677213" y="4002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Transformation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0" name="Google Shape;890;p31"/>
          <p:cNvSpPr txBox="1"/>
          <p:nvPr/>
        </p:nvSpPr>
        <p:spPr>
          <a:xfrm>
            <a:off x="6724825" y="36106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1"/>
          <p:cNvSpPr txBox="1"/>
          <p:nvPr/>
        </p:nvSpPr>
        <p:spPr>
          <a:xfrm>
            <a:off x="6724825" y="41920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really beautiful name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1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5611971" y="25452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1"/>
          <p:cNvGrpSpPr/>
          <p:nvPr/>
        </p:nvGrpSpPr>
        <p:grpSpPr>
          <a:xfrm>
            <a:off x="5596019" y="1414089"/>
            <a:ext cx="351786" cy="326274"/>
            <a:chOff x="-62511900" y="4129100"/>
            <a:chExt cx="304050" cy="282000"/>
          </a:xfrm>
        </p:grpSpPr>
        <p:sp>
          <p:nvSpPr>
            <p:cNvPr id="895" name="Google Shape;895;p3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1"/>
          <p:cNvGrpSpPr/>
          <p:nvPr/>
        </p:nvGrpSpPr>
        <p:grpSpPr>
          <a:xfrm>
            <a:off x="5580530" y="1969044"/>
            <a:ext cx="382765" cy="367810"/>
            <a:chOff x="-62890750" y="3747425"/>
            <a:chExt cx="330825" cy="317900"/>
          </a:xfrm>
        </p:grpSpPr>
        <p:sp>
          <p:nvSpPr>
            <p:cNvPr id="901" name="Google Shape;901;p31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1"/>
          <p:cNvGrpSpPr/>
          <p:nvPr/>
        </p:nvGrpSpPr>
        <p:grpSpPr>
          <a:xfrm>
            <a:off x="5601626" y="4273007"/>
            <a:ext cx="340573" cy="339271"/>
            <a:chOff x="2085450" y="842250"/>
            <a:chExt cx="483700" cy="481850"/>
          </a:xfrm>
        </p:grpSpPr>
        <p:sp>
          <p:nvSpPr>
            <p:cNvPr id="916" name="Google Shape;916;p3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" name="Google Shape;919;p31"/>
          <p:cNvGrpSpPr/>
          <p:nvPr/>
        </p:nvGrpSpPr>
        <p:grpSpPr>
          <a:xfrm>
            <a:off x="5588730" y="3697032"/>
            <a:ext cx="366364" cy="367290"/>
            <a:chOff x="-61783350" y="3743950"/>
            <a:chExt cx="316650" cy="317450"/>
          </a:xfrm>
        </p:grpSpPr>
        <p:sp>
          <p:nvSpPr>
            <p:cNvPr id="920" name="Google Shape;920;p3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31"/>
          <p:cNvSpPr/>
          <p:nvPr/>
        </p:nvSpPr>
        <p:spPr>
          <a:xfrm>
            <a:off x="5597803" y="31310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1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924" name="Google Shape;924;p3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999701" y="3987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7184276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0" name="Google Shape;940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6466052" y="2326708"/>
            <a:ext cx="657680" cy="657286"/>
          </a:xfrm>
          <a:custGeom>
            <a:avLst/>
            <a:gdLst/>
            <a:ahLst/>
            <a:cxnLst/>
            <a:rect l="l" t="t" r="r" b="b"/>
            <a:pathLst>
              <a:path w="20039" h="20027" extrusionOk="0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32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7498865" y="3156715"/>
            <a:ext cx="657286" cy="657286"/>
          </a:xfrm>
          <a:custGeom>
            <a:avLst/>
            <a:gdLst/>
            <a:ahLst/>
            <a:cxnLst/>
            <a:rect l="l" t="t" r="r" b="b"/>
            <a:pathLst>
              <a:path w="20027" h="20027" extrusionOk="0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8" name="Google Shape;948;p32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791571" y="3986296"/>
            <a:ext cx="657286" cy="657713"/>
          </a:xfrm>
          <a:custGeom>
            <a:avLst/>
            <a:gdLst/>
            <a:ahLst/>
            <a:cxnLst/>
            <a:rect l="l" t="t" r="r" b="b"/>
            <a:pathLst>
              <a:path w="20027" h="20040" extrusionOk="0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999701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2"/>
          <p:cNvSpPr/>
          <p:nvPr/>
        </p:nvSpPr>
        <p:spPr>
          <a:xfrm>
            <a:off x="999701" y="23262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999701" y="31562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32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958" name="Google Shape;958;p3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2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964" name="Google Shape;964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967" name="Google Shape;967;p3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970" name="Google Shape;970;p3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3"/>
          <p:cNvSpPr/>
          <p:nvPr/>
        </p:nvSpPr>
        <p:spPr>
          <a:xfrm flipH="1">
            <a:off x="4016597" y="1411501"/>
            <a:ext cx="3063900" cy="3063900"/>
          </a:xfrm>
          <a:prstGeom prst="arc">
            <a:avLst>
              <a:gd name="adj1" fmla="val 16200000"/>
              <a:gd name="adj2" fmla="val 4359177"/>
            </a:avLst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3"/>
          <p:cNvSpPr/>
          <p:nvPr/>
        </p:nvSpPr>
        <p:spPr>
          <a:xfrm rot="6346241">
            <a:off x="4929795" y="4293766"/>
            <a:ext cx="500022" cy="28672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3"/>
          <p:cNvSpPr/>
          <p:nvPr/>
        </p:nvSpPr>
        <p:spPr>
          <a:xfrm flipH="1">
            <a:off x="4309088" y="1704010"/>
            <a:ext cx="2478900" cy="2478900"/>
          </a:xfrm>
          <a:prstGeom prst="arc">
            <a:avLst>
              <a:gd name="adj1" fmla="val 16200000"/>
              <a:gd name="adj2" fmla="val 9118718"/>
            </a:avLst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3"/>
          <p:cNvSpPr/>
          <p:nvPr/>
        </p:nvSpPr>
        <p:spPr>
          <a:xfrm rot="1769334">
            <a:off x="6415115" y="3324722"/>
            <a:ext cx="499741" cy="28667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1" name="Google Shape;981;p33"/>
          <p:cNvSpPr/>
          <p:nvPr/>
        </p:nvSpPr>
        <p:spPr>
          <a:xfrm flipH="1">
            <a:off x="4596241" y="1990904"/>
            <a:ext cx="1904853" cy="1904853"/>
          </a:xfrm>
          <a:prstGeom prst="arc">
            <a:avLst>
              <a:gd name="adj1" fmla="val 16200000"/>
              <a:gd name="adj2" fmla="val 13853038"/>
            </a:avLst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3"/>
          <p:cNvSpPr/>
          <p:nvPr/>
        </p:nvSpPr>
        <p:spPr>
          <a:xfrm rot="-2968388">
            <a:off x="5846981" y="2034015"/>
            <a:ext cx="499884" cy="28671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3"/>
          <p:cNvGrpSpPr/>
          <p:nvPr/>
        </p:nvGrpSpPr>
        <p:grpSpPr>
          <a:xfrm>
            <a:off x="6444254" y="2189850"/>
            <a:ext cx="2242552" cy="756351"/>
            <a:chOff x="6444254" y="1938775"/>
            <a:chExt cx="2242552" cy="756351"/>
          </a:xfrm>
        </p:grpSpPr>
        <p:sp>
          <p:nvSpPr>
            <p:cNvPr id="984" name="Google Shape;984;p33"/>
            <p:cNvSpPr txBox="1"/>
            <p:nvPr/>
          </p:nvSpPr>
          <p:spPr>
            <a:xfrm flipH="1">
              <a:off x="7277076" y="1938775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90%</a:t>
              </a:r>
              <a:endParaRPr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5" name="Google Shape;985;p33"/>
            <p:cNvCxnSpPr/>
            <p:nvPr/>
          </p:nvCxnSpPr>
          <p:spPr>
            <a:xfrm rot="10800000">
              <a:off x="6444254" y="2370302"/>
              <a:ext cx="164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86" name="Google Shape;986;p33"/>
            <p:cNvSpPr/>
            <p:nvPr/>
          </p:nvSpPr>
          <p:spPr>
            <a:xfrm>
              <a:off x="8047675" y="2055994"/>
              <a:ext cx="639131" cy="639131"/>
            </a:xfrm>
            <a:custGeom>
              <a:avLst/>
              <a:gdLst/>
              <a:ahLst/>
              <a:cxnLst/>
              <a:rect l="l" t="t" r="r" b="b"/>
              <a:pathLst>
                <a:path w="27931" h="27931" extrusionOk="0">
                  <a:moveTo>
                    <a:pt x="13957" y="1"/>
                  </a:moveTo>
                  <a:cubicBezTo>
                    <a:pt x="6217" y="1"/>
                    <a:pt x="1" y="6284"/>
                    <a:pt x="1" y="13958"/>
                  </a:cubicBezTo>
                  <a:cubicBezTo>
                    <a:pt x="1" y="21715"/>
                    <a:pt x="6217" y="27931"/>
                    <a:pt x="13957" y="27931"/>
                  </a:cubicBezTo>
                  <a:cubicBezTo>
                    <a:pt x="21715" y="27931"/>
                    <a:pt x="27931" y="21715"/>
                    <a:pt x="27931" y="13958"/>
                  </a:cubicBezTo>
                  <a:cubicBezTo>
                    <a:pt x="27931" y="6284"/>
                    <a:pt x="21715" y="1"/>
                    <a:pt x="13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3"/>
          <p:cNvGrpSpPr/>
          <p:nvPr/>
        </p:nvGrpSpPr>
        <p:grpSpPr>
          <a:xfrm>
            <a:off x="6625454" y="3096487"/>
            <a:ext cx="2061312" cy="738925"/>
            <a:chOff x="6625454" y="2845412"/>
            <a:chExt cx="2061312" cy="738925"/>
          </a:xfrm>
        </p:grpSpPr>
        <p:sp>
          <p:nvSpPr>
            <p:cNvPr id="988" name="Google Shape;988;p33"/>
            <p:cNvSpPr txBox="1"/>
            <p:nvPr/>
          </p:nvSpPr>
          <p:spPr>
            <a:xfrm flipH="1">
              <a:off x="7277076" y="2845412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9" name="Google Shape;989;p33"/>
            <p:cNvCxnSpPr/>
            <p:nvPr/>
          </p:nvCxnSpPr>
          <p:spPr>
            <a:xfrm rot="10800000">
              <a:off x="6625454" y="3277176"/>
              <a:ext cx="14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0" name="Google Shape;990;p33"/>
            <p:cNvSpPr/>
            <p:nvPr/>
          </p:nvSpPr>
          <p:spPr>
            <a:xfrm>
              <a:off x="8046978" y="2944228"/>
              <a:ext cx="639789" cy="640109"/>
            </a:xfrm>
            <a:custGeom>
              <a:avLst/>
              <a:gdLst/>
              <a:ahLst/>
              <a:cxnLst/>
              <a:rect l="l" t="t" r="r" b="b"/>
              <a:pathLst>
                <a:path w="27914" h="27931" extrusionOk="0">
                  <a:moveTo>
                    <a:pt x="13957" y="1"/>
                  </a:moveTo>
                  <a:cubicBezTo>
                    <a:pt x="6199" y="1"/>
                    <a:pt x="0" y="6217"/>
                    <a:pt x="0" y="13974"/>
                  </a:cubicBezTo>
                  <a:cubicBezTo>
                    <a:pt x="0" y="21648"/>
                    <a:pt x="6199" y="27931"/>
                    <a:pt x="13957" y="27931"/>
                  </a:cubicBezTo>
                  <a:cubicBezTo>
                    <a:pt x="21630" y="27931"/>
                    <a:pt x="27913" y="21648"/>
                    <a:pt x="27913" y="13974"/>
                  </a:cubicBezTo>
                  <a:cubicBezTo>
                    <a:pt x="27913" y="6217"/>
                    <a:pt x="21630" y="1"/>
                    <a:pt x="13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33"/>
          <p:cNvGrpSpPr/>
          <p:nvPr/>
        </p:nvGrpSpPr>
        <p:grpSpPr>
          <a:xfrm>
            <a:off x="5091783" y="4003125"/>
            <a:ext cx="3594999" cy="722468"/>
            <a:chOff x="5091783" y="3752050"/>
            <a:chExt cx="3594999" cy="722468"/>
          </a:xfrm>
        </p:grpSpPr>
        <p:sp>
          <p:nvSpPr>
            <p:cNvPr id="992" name="Google Shape;992;p33"/>
            <p:cNvSpPr txBox="1"/>
            <p:nvPr/>
          </p:nvSpPr>
          <p:spPr>
            <a:xfrm flipH="1">
              <a:off x="7277076" y="3752050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93" name="Google Shape;993;p33"/>
            <p:cNvCxnSpPr>
              <a:endCxn id="976" idx="2"/>
            </p:cNvCxnSpPr>
            <p:nvPr/>
          </p:nvCxnSpPr>
          <p:spPr>
            <a:xfrm flipH="1">
              <a:off x="5091783" y="4148647"/>
              <a:ext cx="3006000" cy="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4" name="Google Shape;994;p33"/>
            <p:cNvSpPr/>
            <p:nvPr/>
          </p:nvSpPr>
          <p:spPr>
            <a:xfrm>
              <a:off x="8030999" y="3820304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3"/>
          <p:cNvSpPr/>
          <p:nvPr/>
        </p:nvSpPr>
        <p:spPr>
          <a:xfrm rot="5400000">
            <a:off x="1737450" y="892541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6" name="Google Shape;996;p33"/>
          <p:cNvSpPr/>
          <p:nvPr/>
        </p:nvSpPr>
        <p:spPr>
          <a:xfrm rot="5400000">
            <a:off x="966600" y="1663400"/>
            <a:ext cx="361800" cy="1380600"/>
          </a:xfrm>
          <a:prstGeom prst="round2SameRect">
            <a:avLst>
              <a:gd name="adj1" fmla="val 46128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7" name="Google Shape;997;p33"/>
          <p:cNvSpPr txBox="1"/>
          <p:nvPr/>
        </p:nvSpPr>
        <p:spPr>
          <a:xfrm>
            <a:off x="633334" y="2244041"/>
            <a:ext cx="403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8" name="Google Shape;998;p33"/>
          <p:cNvSpPr/>
          <p:nvPr/>
        </p:nvSpPr>
        <p:spPr>
          <a:xfrm rot="5400000">
            <a:off x="1737450" y="2070874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9" name="Google Shape;999;p33"/>
          <p:cNvSpPr/>
          <p:nvPr/>
        </p:nvSpPr>
        <p:spPr>
          <a:xfrm rot="5400000">
            <a:off x="660600" y="3148900"/>
            <a:ext cx="361800" cy="7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0" name="Google Shape;1000;p33"/>
          <p:cNvSpPr txBox="1"/>
          <p:nvPr/>
        </p:nvSpPr>
        <p:spPr>
          <a:xfrm>
            <a:off x="633334" y="3423547"/>
            <a:ext cx="391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1" name="Google Shape;1001;p33"/>
          <p:cNvSpPr/>
          <p:nvPr/>
        </p:nvSpPr>
        <p:spPr>
          <a:xfrm rot="5400000">
            <a:off x="1737450" y="1481413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2" name="Google Shape;1002;p33"/>
          <p:cNvSpPr/>
          <p:nvPr/>
        </p:nvSpPr>
        <p:spPr>
          <a:xfrm rot="5400000">
            <a:off x="1268700" y="1951343"/>
            <a:ext cx="361800" cy="1984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3" name="Google Shape;1003;p33"/>
          <p:cNvSpPr txBox="1"/>
          <p:nvPr/>
        </p:nvSpPr>
        <p:spPr>
          <a:xfrm>
            <a:off x="634234" y="2831307"/>
            <a:ext cx="4011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33"/>
          <p:cNvSpPr txBox="1"/>
          <p:nvPr/>
        </p:nvSpPr>
        <p:spPr>
          <a:xfrm>
            <a:off x="457200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5" name="Google Shape;1005;p33"/>
          <p:cNvSpPr txBox="1"/>
          <p:nvPr/>
        </p:nvSpPr>
        <p:spPr>
          <a:xfrm>
            <a:off x="457200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33"/>
          <p:cNvSpPr txBox="1"/>
          <p:nvPr/>
        </p:nvSpPr>
        <p:spPr>
          <a:xfrm>
            <a:off x="7664075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7" name="Google Shape;1007;p33"/>
          <p:cNvSpPr txBox="1"/>
          <p:nvPr/>
        </p:nvSpPr>
        <p:spPr>
          <a:xfrm>
            <a:off x="6444225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33"/>
          <p:cNvSpPr/>
          <p:nvPr/>
        </p:nvSpPr>
        <p:spPr>
          <a:xfrm>
            <a:off x="457199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3"/>
          <p:cNvSpPr/>
          <p:nvPr/>
        </p:nvSpPr>
        <p:spPr>
          <a:xfrm>
            <a:off x="1586361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3"/>
          <p:cNvSpPr/>
          <p:nvPr/>
        </p:nvSpPr>
        <p:spPr>
          <a:xfrm>
            <a:off x="2715524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3"/>
          <p:cNvSpPr/>
          <p:nvPr/>
        </p:nvSpPr>
        <p:spPr>
          <a:xfrm>
            <a:off x="8185561" y="4243074"/>
            <a:ext cx="365746" cy="357979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3"/>
          <p:cNvGrpSpPr/>
          <p:nvPr/>
        </p:nvGrpSpPr>
        <p:grpSpPr>
          <a:xfrm>
            <a:off x="629840" y="4216478"/>
            <a:ext cx="365751" cy="365756"/>
            <a:chOff x="-4211975" y="2046625"/>
            <a:chExt cx="292250" cy="290675"/>
          </a:xfrm>
        </p:grpSpPr>
        <p:sp>
          <p:nvSpPr>
            <p:cNvPr id="1013" name="Google Shape;1013;p33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33"/>
          <p:cNvGrpSpPr/>
          <p:nvPr/>
        </p:nvGrpSpPr>
        <p:grpSpPr>
          <a:xfrm>
            <a:off x="1731364" y="4215283"/>
            <a:ext cx="365770" cy="365749"/>
            <a:chOff x="-1333200" y="2770450"/>
            <a:chExt cx="291450" cy="292225"/>
          </a:xfrm>
        </p:grpSpPr>
        <p:sp>
          <p:nvSpPr>
            <p:cNvPr id="1016" name="Google Shape;1016;p33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3"/>
          <p:cNvGrpSpPr/>
          <p:nvPr/>
        </p:nvGrpSpPr>
        <p:grpSpPr>
          <a:xfrm>
            <a:off x="8185557" y="3337512"/>
            <a:ext cx="365754" cy="365770"/>
            <a:chOff x="-5635200" y="2037975"/>
            <a:chExt cx="293025" cy="291450"/>
          </a:xfrm>
        </p:grpSpPr>
        <p:sp>
          <p:nvSpPr>
            <p:cNvPr id="1019" name="Google Shape;1019;p33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33"/>
          <p:cNvGrpSpPr/>
          <p:nvPr/>
        </p:nvGrpSpPr>
        <p:grpSpPr>
          <a:xfrm>
            <a:off x="8185557" y="2431950"/>
            <a:ext cx="365754" cy="365770"/>
            <a:chOff x="-3854375" y="2046625"/>
            <a:chExt cx="293025" cy="291450"/>
          </a:xfrm>
        </p:grpSpPr>
        <p:sp>
          <p:nvSpPr>
            <p:cNvPr id="1022" name="Google Shape;1022;p33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33"/>
          <p:cNvGrpSpPr/>
          <p:nvPr/>
        </p:nvGrpSpPr>
        <p:grpSpPr>
          <a:xfrm>
            <a:off x="2873970" y="4214749"/>
            <a:ext cx="365770" cy="365752"/>
            <a:chOff x="-3852025" y="2764950"/>
            <a:chExt cx="291450" cy="293000"/>
          </a:xfrm>
        </p:grpSpPr>
        <p:sp>
          <p:nvSpPr>
            <p:cNvPr id="1025" name="Google Shape;1025;p33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2" name="Google Shape;1032;p34"/>
          <p:cNvSpPr txBox="1"/>
          <p:nvPr/>
        </p:nvSpPr>
        <p:spPr>
          <a:xfrm>
            <a:off x="448051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34"/>
          <p:cNvSpPr txBox="1"/>
          <p:nvPr/>
        </p:nvSpPr>
        <p:spPr>
          <a:xfrm>
            <a:off x="448050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interpretation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034;p34"/>
          <p:cNvSpPr txBox="1"/>
          <p:nvPr/>
        </p:nvSpPr>
        <p:spPr>
          <a:xfrm>
            <a:off x="448051" y="2949200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34"/>
          <p:cNvSpPr txBox="1"/>
          <p:nvPr/>
        </p:nvSpPr>
        <p:spPr>
          <a:xfrm>
            <a:off x="448050" y="2668675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Geo expansion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036;p34"/>
          <p:cNvSpPr txBox="1"/>
          <p:nvPr/>
        </p:nvSpPr>
        <p:spPr>
          <a:xfrm>
            <a:off x="2386898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34"/>
          <p:cNvSpPr txBox="1"/>
          <p:nvPr/>
        </p:nvSpPr>
        <p:spPr>
          <a:xfrm>
            <a:off x="2386898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 data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038;p34"/>
          <p:cNvSpPr txBox="1"/>
          <p:nvPr/>
        </p:nvSpPr>
        <p:spPr>
          <a:xfrm>
            <a:off x="2386898" y="2920625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34"/>
          <p:cNvSpPr txBox="1"/>
          <p:nvPr/>
        </p:nvSpPr>
        <p:spPr>
          <a:xfrm>
            <a:off x="2386898" y="2640102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Variability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40" name="Google Shape;1040;p34"/>
          <p:cNvGrpSpPr/>
          <p:nvPr/>
        </p:nvGrpSpPr>
        <p:grpSpPr>
          <a:xfrm>
            <a:off x="2425382" y="4071379"/>
            <a:ext cx="655783" cy="654214"/>
            <a:chOff x="2715524" y="4071379"/>
            <a:chExt cx="655783" cy="654214"/>
          </a:xfrm>
        </p:grpSpPr>
        <p:sp>
          <p:nvSpPr>
            <p:cNvPr id="1041" name="Google Shape;1041;p34"/>
            <p:cNvSpPr/>
            <p:nvPr/>
          </p:nvSpPr>
          <p:spPr>
            <a:xfrm>
              <a:off x="271552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34"/>
            <p:cNvGrpSpPr/>
            <p:nvPr/>
          </p:nvGrpSpPr>
          <p:grpSpPr>
            <a:xfrm>
              <a:off x="2852029" y="4214576"/>
              <a:ext cx="382765" cy="367810"/>
              <a:chOff x="-62890750" y="3747425"/>
              <a:chExt cx="330825" cy="317900"/>
            </a:xfrm>
          </p:grpSpPr>
          <p:sp>
            <p:nvSpPr>
              <p:cNvPr id="1043" name="Google Shape;1043;p34"/>
              <p:cNvSpPr/>
              <p:nvPr/>
            </p:nvSpPr>
            <p:spPr>
              <a:xfrm>
                <a:off x="-62890750" y="3747425"/>
                <a:ext cx="313500" cy="19582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7833" extrusionOk="0">
                    <a:moveTo>
                      <a:pt x="6591" y="0"/>
                    </a:moveTo>
                    <a:cubicBezTo>
                      <a:pt x="4966" y="0"/>
                      <a:pt x="3342" y="616"/>
                      <a:pt x="2112" y="1846"/>
                    </a:cubicBezTo>
                    <a:cubicBezTo>
                      <a:pt x="663" y="3296"/>
                      <a:pt x="1" y="5438"/>
                      <a:pt x="379" y="7454"/>
                    </a:cubicBezTo>
                    <a:cubicBezTo>
                      <a:pt x="442" y="7675"/>
                      <a:pt x="568" y="7832"/>
                      <a:pt x="789" y="7832"/>
                    </a:cubicBezTo>
                    <a:lnTo>
                      <a:pt x="852" y="7832"/>
                    </a:lnTo>
                    <a:cubicBezTo>
                      <a:pt x="1104" y="7801"/>
                      <a:pt x="1198" y="7549"/>
                      <a:pt x="1167" y="7360"/>
                    </a:cubicBezTo>
                    <a:cubicBezTo>
                      <a:pt x="852" y="5596"/>
                      <a:pt x="1419" y="3737"/>
                      <a:pt x="2710" y="2477"/>
                    </a:cubicBezTo>
                    <a:cubicBezTo>
                      <a:pt x="3719" y="1437"/>
                      <a:pt x="5136" y="870"/>
                      <a:pt x="6617" y="870"/>
                    </a:cubicBezTo>
                    <a:cubicBezTo>
                      <a:pt x="7940" y="870"/>
                      <a:pt x="9200" y="1342"/>
                      <a:pt x="10177" y="2193"/>
                    </a:cubicBezTo>
                    <a:lnTo>
                      <a:pt x="9610" y="2792"/>
                    </a:lnTo>
                    <a:cubicBezTo>
                      <a:pt x="9484" y="2918"/>
                      <a:pt x="9452" y="3075"/>
                      <a:pt x="9484" y="3170"/>
                    </a:cubicBezTo>
                    <a:cubicBezTo>
                      <a:pt x="9515" y="3327"/>
                      <a:pt x="9641" y="3422"/>
                      <a:pt x="9799" y="3453"/>
                    </a:cubicBezTo>
                    <a:lnTo>
                      <a:pt x="12036" y="3926"/>
                    </a:lnTo>
                    <a:lnTo>
                      <a:pt x="12130" y="3926"/>
                    </a:lnTo>
                    <a:cubicBezTo>
                      <a:pt x="12225" y="3926"/>
                      <a:pt x="12319" y="3894"/>
                      <a:pt x="12382" y="3800"/>
                    </a:cubicBezTo>
                    <a:cubicBezTo>
                      <a:pt x="12508" y="3674"/>
                      <a:pt x="12540" y="3579"/>
                      <a:pt x="12508" y="3422"/>
                    </a:cubicBezTo>
                    <a:lnTo>
                      <a:pt x="12036" y="1153"/>
                    </a:lnTo>
                    <a:cubicBezTo>
                      <a:pt x="12004" y="1027"/>
                      <a:pt x="11878" y="901"/>
                      <a:pt x="11752" y="838"/>
                    </a:cubicBezTo>
                    <a:cubicBezTo>
                      <a:pt x="11715" y="831"/>
                      <a:pt x="11678" y="827"/>
                      <a:pt x="11642" y="827"/>
                    </a:cubicBezTo>
                    <a:cubicBezTo>
                      <a:pt x="11526" y="827"/>
                      <a:pt x="11422" y="868"/>
                      <a:pt x="11374" y="964"/>
                    </a:cubicBezTo>
                    <a:lnTo>
                      <a:pt x="10776" y="1563"/>
                    </a:lnTo>
                    <a:cubicBezTo>
                      <a:pt x="9583" y="521"/>
                      <a:pt x="8087" y="0"/>
                      <a:pt x="6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4"/>
              <p:cNvSpPr/>
              <p:nvPr/>
            </p:nvSpPr>
            <p:spPr>
              <a:xfrm>
                <a:off x="-62874975" y="3869075"/>
                <a:ext cx="315050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2602" h="7850" extrusionOk="0">
                    <a:moveTo>
                      <a:pt x="11779" y="0"/>
                    </a:moveTo>
                    <a:cubicBezTo>
                      <a:pt x="11759" y="0"/>
                      <a:pt x="11739" y="2"/>
                      <a:pt x="11720" y="5"/>
                    </a:cubicBezTo>
                    <a:cubicBezTo>
                      <a:pt x="11499" y="36"/>
                      <a:pt x="11373" y="288"/>
                      <a:pt x="11405" y="477"/>
                    </a:cubicBezTo>
                    <a:cubicBezTo>
                      <a:pt x="11720" y="2242"/>
                      <a:pt x="11184" y="4101"/>
                      <a:pt x="9861" y="5361"/>
                    </a:cubicBezTo>
                    <a:cubicBezTo>
                      <a:pt x="8853" y="6400"/>
                      <a:pt x="7435" y="6967"/>
                      <a:pt x="5986" y="6967"/>
                    </a:cubicBezTo>
                    <a:cubicBezTo>
                      <a:pt x="4631" y="6967"/>
                      <a:pt x="3371" y="6495"/>
                      <a:pt x="2394" y="5644"/>
                    </a:cubicBezTo>
                    <a:lnTo>
                      <a:pt x="2993" y="5046"/>
                    </a:lnTo>
                    <a:cubicBezTo>
                      <a:pt x="3088" y="4920"/>
                      <a:pt x="3151" y="4762"/>
                      <a:pt x="3088" y="4668"/>
                    </a:cubicBezTo>
                    <a:cubicBezTo>
                      <a:pt x="3056" y="4510"/>
                      <a:pt x="2962" y="4416"/>
                      <a:pt x="2772" y="4384"/>
                    </a:cubicBezTo>
                    <a:lnTo>
                      <a:pt x="536" y="3912"/>
                    </a:lnTo>
                    <a:cubicBezTo>
                      <a:pt x="498" y="3904"/>
                      <a:pt x="465" y="3900"/>
                      <a:pt x="433" y="3900"/>
                    </a:cubicBezTo>
                    <a:cubicBezTo>
                      <a:pt x="332" y="3900"/>
                      <a:pt x="254" y="3941"/>
                      <a:pt x="158" y="4038"/>
                    </a:cubicBezTo>
                    <a:cubicBezTo>
                      <a:pt x="32" y="4132"/>
                      <a:pt x="0" y="4258"/>
                      <a:pt x="32" y="4416"/>
                    </a:cubicBezTo>
                    <a:lnTo>
                      <a:pt x="504" y="6652"/>
                    </a:lnTo>
                    <a:cubicBezTo>
                      <a:pt x="536" y="6810"/>
                      <a:pt x="662" y="6936"/>
                      <a:pt x="788" y="6967"/>
                    </a:cubicBezTo>
                    <a:lnTo>
                      <a:pt x="882" y="6967"/>
                    </a:lnTo>
                    <a:cubicBezTo>
                      <a:pt x="1008" y="6967"/>
                      <a:pt x="1103" y="6936"/>
                      <a:pt x="1166" y="6873"/>
                    </a:cubicBezTo>
                    <a:lnTo>
                      <a:pt x="1764" y="6274"/>
                    </a:lnTo>
                    <a:cubicBezTo>
                      <a:pt x="2930" y="7346"/>
                      <a:pt x="4442" y="7850"/>
                      <a:pt x="5923" y="7850"/>
                    </a:cubicBezTo>
                    <a:cubicBezTo>
                      <a:pt x="7561" y="7850"/>
                      <a:pt x="9168" y="7220"/>
                      <a:pt x="10428" y="5991"/>
                    </a:cubicBezTo>
                    <a:cubicBezTo>
                      <a:pt x="11909" y="4510"/>
                      <a:pt x="12602" y="2368"/>
                      <a:pt x="12192" y="320"/>
                    </a:cubicBezTo>
                    <a:cubicBezTo>
                      <a:pt x="12164" y="122"/>
                      <a:pt x="11958" y="0"/>
                      <a:pt x="11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4"/>
              <p:cNvSpPr/>
              <p:nvPr/>
            </p:nvSpPr>
            <p:spPr>
              <a:xfrm>
                <a:off x="-62751325" y="3834525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630" y="1"/>
                    </a:moveTo>
                    <a:cubicBezTo>
                      <a:pt x="410" y="221"/>
                      <a:pt x="158" y="599"/>
                      <a:pt x="0" y="1072"/>
                    </a:cubicBezTo>
                    <a:lnTo>
                      <a:pt x="630" y="1072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-62715100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1" y="1"/>
                    </a:moveTo>
                    <a:lnTo>
                      <a:pt x="1" y="1041"/>
                    </a:lnTo>
                    <a:cubicBezTo>
                      <a:pt x="253" y="852"/>
                      <a:pt x="473" y="473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-62751325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0" y="1"/>
                    </a:moveTo>
                    <a:cubicBezTo>
                      <a:pt x="158" y="473"/>
                      <a:pt x="410" y="852"/>
                      <a:pt x="630" y="1041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-62822225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127" y="0"/>
                    </a:moveTo>
                    <a:cubicBezTo>
                      <a:pt x="32" y="316"/>
                      <a:pt x="1" y="631"/>
                      <a:pt x="1" y="977"/>
                    </a:cubicBezTo>
                    <a:cubicBezTo>
                      <a:pt x="1" y="1324"/>
                      <a:pt x="32" y="1670"/>
                      <a:pt x="127" y="1922"/>
                    </a:cubicBezTo>
                    <a:lnTo>
                      <a:pt x="1765" y="1922"/>
                    </a:lnTo>
                    <a:cubicBezTo>
                      <a:pt x="1734" y="1607"/>
                      <a:pt x="1702" y="1292"/>
                      <a:pt x="1702" y="977"/>
                    </a:cubicBezTo>
                    <a:cubicBezTo>
                      <a:pt x="1702" y="662"/>
                      <a:pt x="1734" y="316"/>
                      <a:pt x="17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-62715100" y="3833750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1" y="0"/>
                    </a:moveTo>
                    <a:lnTo>
                      <a:pt x="1" y="1071"/>
                    </a:lnTo>
                    <a:lnTo>
                      <a:pt x="631" y="1071"/>
                    </a:lnTo>
                    <a:cubicBezTo>
                      <a:pt x="505" y="599"/>
                      <a:pt x="253" y="18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-62758425" y="3881000"/>
                <a:ext cx="22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3" extrusionOk="0">
                    <a:moveTo>
                      <a:pt x="95" y="0"/>
                    </a:moveTo>
                    <a:cubicBezTo>
                      <a:pt x="64" y="316"/>
                      <a:pt x="1" y="631"/>
                      <a:pt x="1" y="977"/>
                    </a:cubicBezTo>
                    <a:cubicBezTo>
                      <a:pt x="1" y="1324"/>
                      <a:pt x="64" y="1670"/>
                      <a:pt x="95" y="1922"/>
                    </a:cubicBezTo>
                    <a:lnTo>
                      <a:pt x="914" y="192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-62715100" y="3809325"/>
                <a:ext cx="74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049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631" y="253"/>
                      <a:pt x="1198" y="1009"/>
                      <a:pt x="1481" y="2048"/>
                    </a:cubicBezTo>
                    <a:lnTo>
                      <a:pt x="2994" y="2048"/>
                    </a:lnTo>
                    <a:cubicBezTo>
                      <a:pt x="2426" y="946"/>
                      <a:pt x="1324" y="15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-62715875" y="3950300"/>
                <a:ext cx="756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9" extrusionOk="0">
                    <a:moveTo>
                      <a:pt x="1512" y="1"/>
                    </a:moveTo>
                    <a:cubicBezTo>
                      <a:pt x="1229" y="1009"/>
                      <a:pt x="662" y="1765"/>
                      <a:pt x="0" y="1986"/>
                    </a:cubicBezTo>
                    <a:lnTo>
                      <a:pt x="0" y="2049"/>
                    </a:lnTo>
                    <a:lnTo>
                      <a:pt x="32" y="2049"/>
                    </a:lnTo>
                    <a:cubicBezTo>
                      <a:pt x="1355" y="1891"/>
                      <a:pt x="2457" y="1104"/>
                      <a:pt x="30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-62811200" y="3949525"/>
                <a:ext cx="756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080" extrusionOk="0">
                    <a:moveTo>
                      <a:pt x="1" y="0"/>
                    </a:moveTo>
                    <a:cubicBezTo>
                      <a:pt x="600" y="1166"/>
                      <a:pt x="1702" y="1954"/>
                      <a:pt x="3025" y="2080"/>
                    </a:cubicBezTo>
                    <a:lnTo>
                      <a:pt x="3025" y="2017"/>
                    </a:lnTo>
                    <a:cubicBezTo>
                      <a:pt x="2364" y="1796"/>
                      <a:pt x="1860" y="1040"/>
                      <a:pt x="1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-62673350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0" y="0"/>
                    </a:moveTo>
                    <a:cubicBezTo>
                      <a:pt x="32" y="316"/>
                      <a:pt x="63" y="631"/>
                      <a:pt x="63" y="977"/>
                    </a:cubicBezTo>
                    <a:cubicBezTo>
                      <a:pt x="63" y="1324"/>
                      <a:pt x="32" y="1670"/>
                      <a:pt x="0" y="1922"/>
                    </a:cubicBezTo>
                    <a:lnTo>
                      <a:pt x="1639" y="1922"/>
                    </a:lnTo>
                    <a:cubicBezTo>
                      <a:pt x="1733" y="1670"/>
                      <a:pt x="1765" y="1292"/>
                      <a:pt x="1765" y="977"/>
                    </a:cubicBezTo>
                    <a:cubicBezTo>
                      <a:pt x="1765" y="662"/>
                      <a:pt x="1733" y="316"/>
                      <a:pt x="1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-62810400" y="3810125"/>
                <a:ext cx="756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8" extrusionOk="0">
                    <a:moveTo>
                      <a:pt x="2993" y="0"/>
                    </a:moveTo>
                    <a:cubicBezTo>
                      <a:pt x="1702" y="158"/>
                      <a:pt x="599" y="945"/>
                      <a:pt x="0" y="2048"/>
                    </a:cubicBezTo>
                    <a:lnTo>
                      <a:pt x="1544" y="2048"/>
                    </a:lnTo>
                    <a:cubicBezTo>
                      <a:pt x="1828" y="1008"/>
                      <a:pt x="2363" y="284"/>
                      <a:pt x="3025" y="32"/>
                    </a:cubicBezTo>
                    <a:lnTo>
                      <a:pt x="3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-62715100" y="3881000"/>
                <a:ext cx="22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923" extrusionOk="0">
                    <a:moveTo>
                      <a:pt x="1" y="0"/>
                    </a:moveTo>
                    <a:lnTo>
                      <a:pt x="1" y="1922"/>
                    </a:lnTo>
                    <a:lnTo>
                      <a:pt x="851" y="1922"/>
                    </a:lnTo>
                    <a:cubicBezTo>
                      <a:pt x="883" y="1607"/>
                      <a:pt x="914" y="1292"/>
                      <a:pt x="914" y="977"/>
                    </a:cubicBezTo>
                    <a:cubicBezTo>
                      <a:pt x="914" y="662"/>
                      <a:pt x="883" y="316"/>
                      <a:pt x="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7" name="Google Shape;1057;p34"/>
          <p:cNvGrpSpPr/>
          <p:nvPr/>
        </p:nvGrpSpPr>
        <p:grpSpPr>
          <a:xfrm>
            <a:off x="457199" y="4071379"/>
            <a:ext cx="655783" cy="654214"/>
            <a:chOff x="457199" y="4071379"/>
            <a:chExt cx="655783" cy="654214"/>
          </a:xfrm>
        </p:grpSpPr>
        <p:sp>
          <p:nvSpPr>
            <p:cNvPr id="1058" name="Google Shape;1058;p34"/>
            <p:cNvSpPr/>
            <p:nvPr/>
          </p:nvSpPr>
          <p:spPr>
            <a:xfrm>
              <a:off x="457199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601901" y="4224712"/>
              <a:ext cx="366364" cy="347563"/>
            </a:xfrm>
            <a:custGeom>
              <a:avLst/>
              <a:gdLst/>
              <a:ahLst/>
              <a:cxnLst/>
              <a:rect l="l" t="t" r="r" b="b"/>
              <a:pathLst>
                <a:path w="12666" h="12016" extrusionOk="0">
                  <a:moveTo>
                    <a:pt x="3844" y="5105"/>
                  </a:moveTo>
                  <a:cubicBezTo>
                    <a:pt x="4096" y="5105"/>
                    <a:pt x="4285" y="5325"/>
                    <a:pt x="4285" y="5514"/>
                  </a:cubicBezTo>
                  <a:lnTo>
                    <a:pt x="4285" y="7153"/>
                  </a:lnTo>
                  <a:cubicBezTo>
                    <a:pt x="4285" y="7405"/>
                    <a:pt x="4096" y="7562"/>
                    <a:pt x="3844" y="7562"/>
                  </a:cubicBezTo>
                  <a:lnTo>
                    <a:pt x="2206" y="7562"/>
                  </a:lnTo>
                  <a:cubicBezTo>
                    <a:pt x="1954" y="7562"/>
                    <a:pt x="1765" y="7342"/>
                    <a:pt x="1765" y="7153"/>
                  </a:cubicBezTo>
                  <a:lnTo>
                    <a:pt x="1765" y="5514"/>
                  </a:lnTo>
                  <a:cubicBezTo>
                    <a:pt x="1765" y="5262"/>
                    <a:pt x="1954" y="5105"/>
                    <a:pt x="2206" y="5105"/>
                  </a:cubicBezTo>
                  <a:close/>
                  <a:moveTo>
                    <a:pt x="7215" y="1765"/>
                  </a:moveTo>
                  <a:cubicBezTo>
                    <a:pt x="7436" y="1765"/>
                    <a:pt x="7593" y="1954"/>
                    <a:pt x="7593" y="2206"/>
                  </a:cubicBezTo>
                  <a:lnTo>
                    <a:pt x="7593" y="7153"/>
                  </a:lnTo>
                  <a:cubicBezTo>
                    <a:pt x="7593" y="7405"/>
                    <a:pt x="7404" y="7562"/>
                    <a:pt x="7215" y="7562"/>
                  </a:cubicBezTo>
                  <a:lnTo>
                    <a:pt x="5545" y="7562"/>
                  </a:lnTo>
                  <a:cubicBezTo>
                    <a:pt x="5325" y="7562"/>
                    <a:pt x="5167" y="7342"/>
                    <a:pt x="5167" y="7153"/>
                  </a:cubicBezTo>
                  <a:lnTo>
                    <a:pt x="5167" y="2206"/>
                  </a:lnTo>
                  <a:cubicBezTo>
                    <a:pt x="5167" y="1954"/>
                    <a:pt x="5356" y="1765"/>
                    <a:pt x="5545" y="1765"/>
                  </a:cubicBezTo>
                  <a:close/>
                  <a:moveTo>
                    <a:pt x="10523" y="4286"/>
                  </a:moveTo>
                  <a:cubicBezTo>
                    <a:pt x="10744" y="4286"/>
                    <a:pt x="10901" y="4475"/>
                    <a:pt x="10901" y="4664"/>
                  </a:cubicBezTo>
                  <a:lnTo>
                    <a:pt x="10901" y="7153"/>
                  </a:lnTo>
                  <a:cubicBezTo>
                    <a:pt x="10901" y="7405"/>
                    <a:pt x="10712" y="7562"/>
                    <a:pt x="10523" y="7562"/>
                  </a:cubicBezTo>
                  <a:lnTo>
                    <a:pt x="8853" y="7562"/>
                  </a:lnTo>
                  <a:cubicBezTo>
                    <a:pt x="8633" y="7562"/>
                    <a:pt x="8475" y="7342"/>
                    <a:pt x="8475" y="7153"/>
                  </a:cubicBezTo>
                  <a:lnTo>
                    <a:pt x="8475" y="4664"/>
                  </a:lnTo>
                  <a:cubicBezTo>
                    <a:pt x="8475" y="4443"/>
                    <a:pt x="8664" y="4286"/>
                    <a:pt x="8853" y="428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00"/>
                    <a:pt x="599" y="8224"/>
                    <a:pt x="1639" y="9200"/>
                  </a:cubicBezTo>
                  <a:lnTo>
                    <a:pt x="1639" y="11626"/>
                  </a:lnTo>
                  <a:cubicBezTo>
                    <a:pt x="1639" y="11856"/>
                    <a:pt x="1832" y="12016"/>
                    <a:pt x="2045" y="12016"/>
                  </a:cubicBezTo>
                  <a:cubicBezTo>
                    <a:pt x="2153" y="12016"/>
                    <a:pt x="2267" y="11974"/>
                    <a:pt x="2363" y="11878"/>
                  </a:cubicBezTo>
                  <a:lnTo>
                    <a:pt x="3749" y="10492"/>
                  </a:lnTo>
                  <a:cubicBezTo>
                    <a:pt x="4569" y="10839"/>
                    <a:pt x="5419" y="10965"/>
                    <a:pt x="6333" y="10965"/>
                  </a:cubicBezTo>
                  <a:cubicBezTo>
                    <a:pt x="9830" y="10965"/>
                    <a:pt x="12665" y="8507"/>
                    <a:pt x="12665" y="5451"/>
                  </a:cubicBezTo>
                  <a:cubicBezTo>
                    <a:pt x="12665" y="2427"/>
                    <a:pt x="9830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34"/>
          <p:cNvGrpSpPr/>
          <p:nvPr/>
        </p:nvGrpSpPr>
        <p:grpSpPr>
          <a:xfrm>
            <a:off x="1441290" y="4071379"/>
            <a:ext cx="655783" cy="654214"/>
            <a:chOff x="1586361" y="4071379"/>
            <a:chExt cx="655783" cy="654214"/>
          </a:xfrm>
        </p:grpSpPr>
        <p:sp>
          <p:nvSpPr>
            <p:cNvPr id="1061" name="Google Shape;1061;p34"/>
            <p:cNvSpPr/>
            <p:nvPr/>
          </p:nvSpPr>
          <p:spPr>
            <a:xfrm>
              <a:off x="1586361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34"/>
            <p:cNvGrpSpPr/>
            <p:nvPr/>
          </p:nvGrpSpPr>
          <p:grpSpPr>
            <a:xfrm>
              <a:off x="1739204" y="4223454"/>
              <a:ext cx="350079" cy="350079"/>
              <a:chOff x="583100" y="3982600"/>
              <a:chExt cx="296175" cy="296175"/>
            </a:xfrm>
          </p:grpSpPr>
          <p:sp>
            <p:nvSpPr>
              <p:cNvPr id="1063" name="Google Shape;1063;p34"/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0" name="Google Shape;1070;p34"/>
          <p:cNvGrpSpPr/>
          <p:nvPr/>
        </p:nvGrpSpPr>
        <p:grpSpPr>
          <a:xfrm>
            <a:off x="3409474" y="4071379"/>
            <a:ext cx="655783" cy="654214"/>
            <a:chOff x="3409474" y="4071379"/>
            <a:chExt cx="655783" cy="654214"/>
          </a:xfrm>
        </p:grpSpPr>
        <p:sp>
          <p:nvSpPr>
            <p:cNvPr id="1071" name="Google Shape;1071;p34"/>
            <p:cNvSpPr/>
            <p:nvPr/>
          </p:nvSpPr>
          <p:spPr>
            <a:xfrm>
              <a:off x="340947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4"/>
            <p:cNvGrpSpPr/>
            <p:nvPr/>
          </p:nvGrpSpPr>
          <p:grpSpPr>
            <a:xfrm>
              <a:off x="3562359" y="4223454"/>
              <a:ext cx="350079" cy="350079"/>
              <a:chOff x="2037825" y="3254050"/>
              <a:chExt cx="296175" cy="296175"/>
            </a:xfrm>
          </p:grpSpPr>
          <p:sp>
            <p:nvSpPr>
              <p:cNvPr id="1073" name="Google Shape;1073;p34"/>
              <p:cNvSpPr/>
              <p:nvPr/>
            </p:nvSpPr>
            <p:spPr>
              <a:xfrm>
                <a:off x="2063825" y="3254050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2178025" y="3289500"/>
                <a:ext cx="104000" cy="679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7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95" y="662"/>
                      <a:pt x="316" y="662"/>
                    </a:cubicBezTo>
                    <a:lnTo>
                      <a:pt x="2395" y="662"/>
                    </a:lnTo>
                    <a:cubicBezTo>
                      <a:pt x="2584" y="662"/>
                      <a:pt x="2742" y="820"/>
                      <a:pt x="2742" y="1009"/>
                    </a:cubicBezTo>
                    <a:lnTo>
                      <a:pt x="2742" y="1576"/>
                    </a:lnTo>
                    <a:lnTo>
                      <a:pt x="2616" y="1450"/>
                    </a:lnTo>
                    <a:cubicBezTo>
                      <a:pt x="2568" y="1387"/>
                      <a:pt x="2482" y="1355"/>
                      <a:pt x="2391" y="1355"/>
                    </a:cubicBezTo>
                    <a:cubicBezTo>
                      <a:pt x="2301" y="1355"/>
                      <a:pt x="2206" y="1387"/>
                      <a:pt x="2143" y="1450"/>
                    </a:cubicBezTo>
                    <a:cubicBezTo>
                      <a:pt x="2049" y="1576"/>
                      <a:pt x="2049" y="1796"/>
                      <a:pt x="2143" y="1922"/>
                    </a:cubicBezTo>
                    <a:lnTo>
                      <a:pt x="2868" y="2647"/>
                    </a:lnTo>
                    <a:cubicBezTo>
                      <a:pt x="2931" y="2694"/>
                      <a:pt x="3017" y="2718"/>
                      <a:pt x="3104" y="2718"/>
                    </a:cubicBezTo>
                    <a:cubicBezTo>
                      <a:pt x="3191" y="2718"/>
                      <a:pt x="3277" y="2694"/>
                      <a:pt x="3340" y="2647"/>
                    </a:cubicBezTo>
                    <a:lnTo>
                      <a:pt x="4033" y="1922"/>
                    </a:lnTo>
                    <a:cubicBezTo>
                      <a:pt x="4159" y="1796"/>
                      <a:pt x="4159" y="1576"/>
                      <a:pt x="4033" y="1450"/>
                    </a:cubicBezTo>
                    <a:cubicBezTo>
                      <a:pt x="3986" y="1387"/>
                      <a:pt x="3899" y="1355"/>
                      <a:pt x="3809" y="1355"/>
                    </a:cubicBezTo>
                    <a:cubicBezTo>
                      <a:pt x="3718" y="1355"/>
                      <a:pt x="3624" y="1387"/>
                      <a:pt x="3561" y="1450"/>
                    </a:cubicBezTo>
                    <a:lnTo>
                      <a:pt x="3466" y="1576"/>
                    </a:lnTo>
                    <a:lnTo>
                      <a:pt x="3466" y="1009"/>
                    </a:lnTo>
                    <a:cubicBezTo>
                      <a:pt x="3466" y="441"/>
                      <a:pt x="2994" y="0"/>
                      <a:pt x="2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2070125" y="3444225"/>
                <a:ext cx="1063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763" extrusionOk="0">
                    <a:moveTo>
                      <a:pt x="1095" y="0"/>
                    </a:moveTo>
                    <a:cubicBezTo>
                      <a:pt x="1002" y="0"/>
                      <a:pt x="904" y="28"/>
                      <a:pt x="820" y="112"/>
                    </a:cubicBezTo>
                    <a:lnTo>
                      <a:pt x="127" y="805"/>
                    </a:lnTo>
                    <a:cubicBezTo>
                      <a:pt x="1" y="931"/>
                      <a:pt x="1" y="1184"/>
                      <a:pt x="127" y="1278"/>
                    </a:cubicBezTo>
                    <a:cubicBezTo>
                      <a:pt x="190" y="1341"/>
                      <a:pt x="276" y="1373"/>
                      <a:pt x="363" y="1373"/>
                    </a:cubicBezTo>
                    <a:cubicBezTo>
                      <a:pt x="449" y="1373"/>
                      <a:pt x="536" y="1341"/>
                      <a:pt x="599" y="1278"/>
                    </a:cubicBezTo>
                    <a:lnTo>
                      <a:pt x="725" y="1184"/>
                    </a:lnTo>
                    <a:lnTo>
                      <a:pt x="725" y="1719"/>
                    </a:lnTo>
                    <a:cubicBezTo>
                      <a:pt x="725" y="2318"/>
                      <a:pt x="1198" y="2759"/>
                      <a:pt x="1733" y="2759"/>
                    </a:cubicBezTo>
                    <a:lnTo>
                      <a:pt x="3813" y="2759"/>
                    </a:lnTo>
                    <a:cubicBezTo>
                      <a:pt x="3837" y="2761"/>
                      <a:pt x="3861" y="2763"/>
                      <a:pt x="3883" y="2763"/>
                    </a:cubicBezTo>
                    <a:cubicBezTo>
                      <a:pt x="4122" y="2763"/>
                      <a:pt x="4254" y="2616"/>
                      <a:pt x="4254" y="2444"/>
                    </a:cubicBezTo>
                    <a:cubicBezTo>
                      <a:pt x="4254" y="2223"/>
                      <a:pt x="4096" y="2066"/>
                      <a:pt x="3907" y="2066"/>
                    </a:cubicBezTo>
                    <a:lnTo>
                      <a:pt x="1828" y="2066"/>
                    </a:lnTo>
                    <a:cubicBezTo>
                      <a:pt x="1639" y="2066"/>
                      <a:pt x="1481" y="1908"/>
                      <a:pt x="1481" y="1719"/>
                    </a:cubicBezTo>
                    <a:lnTo>
                      <a:pt x="1481" y="1184"/>
                    </a:lnTo>
                    <a:lnTo>
                      <a:pt x="1576" y="1278"/>
                    </a:lnTo>
                    <a:cubicBezTo>
                      <a:pt x="1639" y="1341"/>
                      <a:pt x="1733" y="1373"/>
                      <a:pt x="1824" y="1373"/>
                    </a:cubicBezTo>
                    <a:cubicBezTo>
                      <a:pt x="1914" y="1373"/>
                      <a:pt x="2001" y="1341"/>
                      <a:pt x="2048" y="1278"/>
                    </a:cubicBezTo>
                    <a:cubicBezTo>
                      <a:pt x="2174" y="1184"/>
                      <a:pt x="2174" y="931"/>
                      <a:pt x="2048" y="805"/>
                    </a:cubicBezTo>
                    <a:lnTo>
                      <a:pt x="1355" y="112"/>
                    </a:lnTo>
                    <a:cubicBezTo>
                      <a:pt x="1292" y="81"/>
                      <a:pt x="1261" y="81"/>
                      <a:pt x="1229" y="18"/>
                    </a:cubicBezTo>
                    <a:cubicBezTo>
                      <a:pt x="1187" y="7"/>
                      <a:pt x="1142" y="0"/>
                      <a:pt x="10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219775" y="3375350"/>
                <a:ext cx="89025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435" extrusionOk="0">
                    <a:moveTo>
                      <a:pt x="1796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47"/>
                      <a:pt x="788" y="3434"/>
                      <a:pt x="1796" y="3434"/>
                    </a:cubicBezTo>
                    <a:cubicBezTo>
                      <a:pt x="2741" y="3434"/>
                      <a:pt x="3561" y="2647"/>
                      <a:pt x="3561" y="1733"/>
                    </a:cubicBezTo>
                    <a:cubicBezTo>
                      <a:pt x="3561" y="788"/>
                      <a:pt x="2773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037825" y="3339125"/>
                <a:ext cx="1386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93775" y="3460400"/>
                <a:ext cx="140225" cy="89825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3593" extrusionOk="0">
                    <a:moveTo>
                      <a:pt x="1009" y="1"/>
                    </a:moveTo>
                    <a:cubicBezTo>
                      <a:pt x="379" y="537"/>
                      <a:pt x="1" y="1261"/>
                      <a:pt x="1" y="2143"/>
                    </a:cubicBezTo>
                    <a:lnTo>
                      <a:pt x="1" y="3246"/>
                    </a:lnTo>
                    <a:cubicBezTo>
                      <a:pt x="1" y="3435"/>
                      <a:pt x="158" y="3592"/>
                      <a:pt x="347" y="3592"/>
                    </a:cubicBezTo>
                    <a:lnTo>
                      <a:pt x="5262" y="3592"/>
                    </a:lnTo>
                    <a:cubicBezTo>
                      <a:pt x="5451" y="3592"/>
                      <a:pt x="5609" y="3435"/>
                      <a:pt x="5609" y="3246"/>
                    </a:cubicBezTo>
                    <a:lnTo>
                      <a:pt x="5609" y="2143"/>
                    </a:lnTo>
                    <a:cubicBezTo>
                      <a:pt x="5577" y="1261"/>
                      <a:pt x="5199" y="537"/>
                      <a:pt x="4569" y="1"/>
                    </a:cubicBezTo>
                    <a:cubicBezTo>
                      <a:pt x="4128" y="474"/>
                      <a:pt x="3498" y="757"/>
                      <a:pt x="2773" y="757"/>
                    </a:cubicBezTo>
                    <a:cubicBezTo>
                      <a:pt x="2080" y="757"/>
                      <a:pt x="1450" y="474"/>
                      <a:pt x="1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9" name="Google Shape;1079;p34"/>
          <p:cNvGrpSpPr/>
          <p:nvPr/>
        </p:nvGrpSpPr>
        <p:grpSpPr>
          <a:xfrm>
            <a:off x="511844" y="2156825"/>
            <a:ext cx="1599832" cy="176400"/>
            <a:chOff x="511844" y="2156825"/>
            <a:chExt cx="1599832" cy="176400"/>
          </a:xfrm>
        </p:grpSpPr>
        <p:sp>
          <p:nvSpPr>
            <p:cNvPr id="1080" name="Google Shape;1080;p34"/>
            <p:cNvSpPr/>
            <p:nvPr/>
          </p:nvSpPr>
          <p:spPr>
            <a:xfrm rot="5400000" flipH="1">
              <a:off x="495344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 rot="5400000" flipH="1">
              <a:off x="657171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 rot="5400000" flipH="1">
              <a:off x="818998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 rot="5400000" flipH="1">
              <a:off x="980825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 rot="5400000" flipH="1">
              <a:off x="1142652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 rot="5400000" flipH="1">
              <a:off x="130447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 rot="5400000" flipH="1">
              <a:off x="146630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 rot="5400000" flipH="1">
              <a:off x="1628122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 rot="5400000" flipH="1">
              <a:off x="178994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 rot="5400000" flipH="1">
              <a:off x="195177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34"/>
          <p:cNvGrpSpPr/>
          <p:nvPr/>
        </p:nvGrpSpPr>
        <p:grpSpPr>
          <a:xfrm>
            <a:off x="2465419" y="2156825"/>
            <a:ext cx="1599832" cy="176400"/>
            <a:chOff x="2465419" y="2156825"/>
            <a:chExt cx="1599832" cy="176400"/>
          </a:xfrm>
        </p:grpSpPr>
        <p:sp>
          <p:nvSpPr>
            <p:cNvPr id="1091" name="Google Shape;1091;p34"/>
            <p:cNvSpPr/>
            <p:nvPr/>
          </p:nvSpPr>
          <p:spPr>
            <a:xfrm rot="5400000" flipH="1">
              <a:off x="2448919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 rot="5400000" flipH="1">
              <a:off x="2610746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 rot="5400000" flipH="1">
              <a:off x="2772573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 rot="5400000" flipH="1">
              <a:off x="2934400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 rot="5400000" flipH="1">
              <a:off x="3096227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 rot="5400000" flipH="1">
              <a:off x="325805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 rot="5400000" flipH="1">
              <a:off x="341988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 rot="5400000" flipH="1">
              <a:off x="358169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 rot="5400000" flipH="1">
              <a:off x="374352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 rot="5400000" flipH="1">
              <a:off x="390535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1" name="Google Shape;1101;p34"/>
          <p:cNvGrpSpPr/>
          <p:nvPr/>
        </p:nvGrpSpPr>
        <p:grpSpPr>
          <a:xfrm>
            <a:off x="511844" y="3438275"/>
            <a:ext cx="1599832" cy="176400"/>
            <a:chOff x="511844" y="3438275"/>
            <a:chExt cx="1599832" cy="176400"/>
          </a:xfrm>
        </p:grpSpPr>
        <p:sp>
          <p:nvSpPr>
            <p:cNvPr id="1102" name="Google Shape;1102;p34"/>
            <p:cNvSpPr/>
            <p:nvPr/>
          </p:nvSpPr>
          <p:spPr>
            <a:xfrm rot="5400000" flipH="1">
              <a:off x="495344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 rot="5400000" flipH="1">
              <a:off x="657171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 rot="5400000" flipH="1">
              <a:off x="818998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 rot="5400000" flipH="1">
              <a:off x="980825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 rot="5400000" flipH="1">
              <a:off x="114265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rot="5400000" flipH="1">
              <a:off x="130447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 rot="5400000" flipH="1">
              <a:off x="146630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 rot="5400000" flipH="1">
              <a:off x="162812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rot="5400000" flipH="1">
              <a:off x="178994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rot="5400000" flipH="1">
              <a:off x="195177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2" name="Google Shape;1112;p34"/>
          <p:cNvGrpSpPr/>
          <p:nvPr/>
        </p:nvGrpSpPr>
        <p:grpSpPr>
          <a:xfrm>
            <a:off x="2465419" y="3438275"/>
            <a:ext cx="1599832" cy="176400"/>
            <a:chOff x="2465419" y="3438275"/>
            <a:chExt cx="1599832" cy="176400"/>
          </a:xfrm>
        </p:grpSpPr>
        <p:sp>
          <p:nvSpPr>
            <p:cNvPr id="1113" name="Google Shape;1113;p34"/>
            <p:cNvSpPr/>
            <p:nvPr/>
          </p:nvSpPr>
          <p:spPr>
            <a:xfrm rot="5400000" flipH="1">
              <a:off x="2448919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rot="5400000" flipH="1">
              <a:off x="2610746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rot="5400000" flipH="1">
              <a:off x="2772573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rot="5400000" flipH="1">
              <a:off x="2934400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rot="5400000" flipH="1">
              <a:off x="3096227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rot="5400000" flipH="1">
              <a:off x="325805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rot="5400000" flipH="1">
              <a:off x="341988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rot="5400000" flipH="1">
              <a:off x="358169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rot="5400000" flipH="1">
              <a:off x="374352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rot="5400000" flipH="1">
              <a:off x="390535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3" name="Google Shape;1123;p34"/>
          <p:cNvSpPr/>
          <p:nvPr/>
        </p:nvSpPr>
        <p:spPr>
          <a:xfrm>
            <a:off x="4724525" y="3615071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4724525" y="338739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4724525" y="315956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4724525" y="293173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4724525" y="2704061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4724525" y="247623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4724525" y="224840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4724525" y="1792750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4724525" y="202057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4"/>
          <p:cNvSpPr/>
          <p:nvPr/>
        </p:nvSpPr>
        <p:spPr>
          <a:xfrm>
            <a:off x="4724525" y="1565073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4"/>
          <p:cNvSpPr/>
          <p:nvPr/>
        </p:nvSpPr>
        <p:spPr>
          <a:xfrm>
            <a:off x="4989603" y="2501103"/>
            <a:ext cx="594333" cy="1126788"/>
          </a:xfrm>
          <a:custGeom>
            <a:avLst/>
            <a:gdLst/>
            <a:ahLst/>
            <a:cxnLst/>
            <a:rect l="l" t="t" r="r" b="b"/>
            <a:pathLst>
              <a:path w="2341" h="9072" extrusionOk="0">
                <a:moveTo>
                  <a:pt x="0" y="1"/>
                </a:moveTo>
                <a:lnTo>
                  <a:pt x="0" y="9071"/>
                </a:lnTo>
                <a:lnTo>
                  <a:pt x="2340" y="9071"/>
                </a:lnTo>
                <a:lnTo>
                  <a:pt x="23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/>
          <p:nvPr/>
        </p:nvSpPr>
        <p:spPr>
          <a:xfrm>
            <a:off x="5912978" y="2729066"/>
            <a:ext cx="594368" cy="898810"/>
          </a:xfrm>
          <a:custGeom>
            <a:avLst/>
            <a:gdLst/>
            <a:ahLst/>
            <a:cxnLst/>
            <a:rect l="l" t="t" r="r" b="b"/>
            <a:pathLst>
              <a:path w="2341" h="12095" extrusionOk="0">
                <a:moveTo>
                  <a:pt x="1" y="0"/>
                </a:moveTo>
                <a:lnTo>
                  <a:pt x="1" y="12094"/>
                </a:lnTo>
                <a:lnTo>
                  <a:pt x="2341" y="12094"/>
                </a:lnTo>
                <a:lnTo>
                  <a:pt x="23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/>
          <p:nvPr/>
        </p:nvSpPr>
        <p:spPr>
          <a:xfrm>
            <a:off x="6836908" y="2951951"/>
            <a:ext cx="594333" cy="675909"/>
          </a:xfrm>
          <a:custGeom>
            <a:avLst/>
            <a:gdLst/>
            <a:ahLst/>
            <a:cxnLst/>
            <a:rect l="l" t="t" r="r" b="b"/>
            <a:pathLst>
              <a:path w="2341" h="6048" extrusionOk="0">
                <a:moveTo>
                  <a:pt x="0" y="0"/>
                </a:moveTo>
                <a:lnTo>
                  <a:pt x="0" y="6047"/>
                </a:lnTo>
                <a:lnTo>
                  <a:pt x="2340" y="6047"/>
                </a:lnTo>
                <a:lnTo>
                  <a:pt x="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7760561" y="3159569"/>
            <a:ext cx="594091" cy="468304"/>
          </a:xfrm>
          <a:custGeom>
            <a:avLst/>
            <a:gdLst/>
            <a:ahLst/>
            <a:cxnLst/>
            <a:rect l="l" t="t" r="r" b="b"/>
            <a:pathLst>
              <a:path w="2340" h="7560" extrusionOk="0">
                <a:moveTo>
                  <a:pt x="0" y="0"/>
                </a:moveTo>
                <a:lnTo>
                  <a:pt x="0" y="7559"/>
                </a:lnTo>
                <a:lnTo>
                  <a:pt x="2339" y="7559"/>
                </a:lnTo>
                <a:lnTo>
                  <a:pt x="2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4724525" y="1337400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4"/>
          <p:cNvSpPr txBox="1"/>
          <p:nvPr/>
        </p:nvSpPr>
        <p:spPr>
          <a:xfrm>
            <a:off x="4848043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6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39" name="Google Shape;1139;p34"/>
          <p:cNvSpPr txBox="1"/>
          <p:nvPr/>
        </p:nvSpPr>
        <p:spPr>
          <a:xfrm>
            <a:off x="5781431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0" name="Google Shape;1140;p34"/>
          <p:cNvSpPr txBox="1"/>
          <p:nvPr/>
        </p:nvSpPr>
        <p:spPr>
          <a:xfrm>
            <a:off x="6714820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1" name="Google Shape;1141;p34"/>
          <p:cNvSpPr txBox="1"/>
          <p:nvPr/>
        </p:nvSpPr>
        <p:spPr>
          <a:xfrm>
            <a:off x="7638352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20%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E04D4C-27B3-8B99-4ADA-5E9F33CCF6FC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306771" y="2126979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color for current season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Favourite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gaerment</a:t>
            </a: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group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30139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7012367" y="2330752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Amount of recent purchases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316185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Kid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239801" y="1317499"/>
            <a:ext cx="974093" cy="115341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377;p39">
            <a:extLst>
              <a:ext uri="{FF2B5EF4-FFF2-40B4-BE49-F238E27FC236}">
                <a16:creationId xmlns:a16="http://schemas.microsoft.com/office/drawing/2014/main" id="{9462B6A7-57DA-F8BA-1337-E65217E92935}"/>
              </a:ext>
            </a:extLst>
          </p:cNvPr>
          <p:cNvSpPr txBox="1"/>
          <p:nvPr/>
        </p:nvSpPr>
        <p:spPr>
          <a:xfrm>
            <a:off x="7012367" y="3286826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Sex 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362;p39">
            <a:extLst>
              <a:ext uri="{FF2B5EF4-FFF2-40B4-BE49-F238E27FC236}">
                <a16:creationId xmlns:a16="http://schemas.microsoft.com/office/drawing/2014/main" id="{238353ED-5187-EBA6-2382-7D0000A01D81}"/>
              </a:ext>
            </a:extLst>
          </p:cNvPr>
          <p:cNvSpPr/>
          <p:nvPr/>
        </p:nvSpPr>
        <p:spPr>
          <a:xfrm>
            <a:off x="6306771" y="3127982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303554" y="1113267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Google Shape;133;p16">
            <a:extLst>
              <a:ext uri="{FF2B5EF4-FFF2-40B4-BE49-F238E27FC236}">
                <a16:creationId xmlns:a16="http://schemas.microsoft.com/office/drawing/2014/main" id="{F379CC53-6BDE-73F2-28CA-B90A75EB7432}"/>
              </a:ext>
            </a:extLst>
          </p:cNvPr>
          <p:cNvGrpSpPr/>
          <p:nvPr/>
        </p:nvGrpSpPr>
        <p:grpSpPr>
          <a:xfrm>
            <a:off x="6504907" y="1327381"/>
            <a:ext cx="275260" cy="254179"/>
            <a:chOff x="-62511900" y="4129100"/>
            <a:chExt cx="304050" cy="282000"/>
          </a:xfrm>
        </p:grpSpPr>
        <p:sp>
          <p:nvSpPr>
            <p:cNvPr id="20" name="Google Shape;134;p16">
              <a:extLst>
                <a:ext uri="{FF2B5EF4-FFF2-40B4-BE49-F238E27FC236}">
                  <a16:creationId xmlns:a16="http://schemas.microsoft.com/office/drawing/2014/main" id="{B4A50A57-8B30-F769-3720-1AF2262BA03B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6">
              <a:extLst>
                <a:ext uri="{FF2B5EF4-FFF2-40B4-BE49-F238E27FC236}">
                  <a16:creationId xmlns:a16="http://schemas.microsoft.com/office/drawing/2014/main" id="{84148FC9-6AF0-9697-C5E7-C99BF225E030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6">
              <a:extLst>
                <a:ext uri="{FF2B5EF4-FFF2-40B4-BE49-F238E27FC236}">
                  <a16:creationId xmlns:a16="http://schemas.microsoft.com/office/drawing/2014/main" id="{944E6AC8-BC17-66C7-0AC0-01C7B998D983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;p16">
              <a:extLst>
                <a:ext uri="{FF2B5EF4-FFF2-40B4-BE49-F238E27FC236}">
                  <a16:creationId xmlns:a16="http://schemas.microsoft.com/office/drawing/2014/main" id="{68722BC6-693D-23B6-6D28-ABC36A4417EA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;p16">
              <a:extLst>
                <a:ext uri="{FF2B5EF4-FFF2-40B4-BE49-F238E27FC236}">
                  <a16:creationId xmlns:a16="http://schemas.microsoft.com/office/drawing/2014/main" id="{D165C71E-8368-021A-D4F2-A49023F62061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Google Shape;1381;p39">
            <a:extLst>
              <a:ext uri="{FF2B5EF4-FFF2-40B4-BE49-F238E27FC236}">
                <a16:creationId xmlns:a16="http://schemas.microsoft.com/office/drawing/2014/main" id="{B49ADFEB-0ECD-3EEB-EC2E-EBF80171B378}"/>
              </a:ext>
            </a:extLst>
          </p:cNvPr>
          <p:cNvCxnSpPr>
            <a:cxnSpLocks/>
            <a:stCxn id="1365" idx="6"/>
            <a:endCxn id="1358" idx="2"/>
          </p:cNvCxnSpPr>
          <p:nvPr/>
        </p:nvCxnSpPr>
        <p:spPr>
          <a:xfrm flipV="1">
            <a:off x="5389625" y="2424129"/>
            <a:ext cx="917146" cy="53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" name="Graphic 30" descr="Palette with solid fill">
            <a:extLst>
              <a:ext uri="{FF2B5EF4-FFF2-40B4-BE49-F238E27FC236}">
                <a16:creationId xmlns:a16="http://schemas.microsoft.com/office/drawing/2014/main" id="{265F2A7B-DB04-C5E2-063E-767DF45BD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743" y="2767865"/>
            <a:ext cx="481500" cy="481500"/>
          </a:xfrm>
          <a:prstGeom prst="rect">
            <a:avLst/>
          </a:prstGeom>
        </p:spPr>
      </p:pic>
      <p:pic>
        <p:nvPicPr>
          <p:cNvPr id="35" name="Graphic 34" descr="Dirndl with solid fill">
            <a:extLst>
              <a:ext uri="{FF2B5EF4-FFF2-40B4-BE49-F238E27FC236}">
                <a16:creationId xmlns:a16="http://schemas.microsoft.com/office/drawing/2014/main" id="{2E4435B1-2090-848E-5081-5725B06EB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0287" y="4212959"/>
            <a:ext cx="430852" cy="430852"/>
          </a:xfrm>
          <a:prstGeom prst="rect">
            <a:avLst/>
          </a:prstGeom>
        </p:spPr>
      </p:pic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6285" y="1202154"/>
            <a:ext cx="435485" cy="435485"/>
          </a:xfrm>
          <a:prstGeom prst="rect">
            <a:avLst/>
          </a:prstGeom>
        </p:spPr>
      </p:pic>
      <p:pic>
        <p:nvPicPr>
          <p:cNvPr id="46" name="Graphic 45" descr="Receipt with solid fill">
            <a:extLst>
              <a:ext uri="{FF2B5EF4-FFF2-40B4-BE49-F238E27FC236}">
                <a16:creationId xmlns:a16="http://schemas.microsoft.com/office/drawing/2014/main" id="{895A2DFD-389B-C23C-F135-0605A9018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4850" y="2249633"/>
            <a:ext cx="379218" cy="379218"/>
          </a:xfrm>
          <a:prstGeom prst="rect">
            <a:avLst/>
          </a:prstGeom>
        </p:spPr>
      </p:pic>
      <p:pic>
        <p:nvPicPr>
          <p:cNvPr id="54" name="Graphic 53" descr="Female with solid fill">
            <a:extLst>
              <a:ext uri="{FF2B5EF4-FFF2-40B4-BE49-F238E27FC236}">
                <a16:creationId xmlns:a16="http://schemas.microsoft.com/office/drawing/2014/main" id="{65733889-05BA-4907-94FF-B7FD9F3E9C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8981" y="3351909"/>
            <a:ext cx="309579" cy="309579"/>
          </a:xfrm>
          <a:prstGeom prst="rect">
            <a:avLst/>
          </a:prstGeom>
        </p:spPr>
      </p:pic>
      <p:pic>
        <p:nvPicPr>
          <p:cNvPr id="1348" name="Graphic 1347" descr="Male with solid fill">
            <a:extLst>
              <a:ext uri="{FF2B5EF4-FFF2-40B4-BE49-F238E27FC236}">
                <a16:creationId xmlns:a16="http://schemas.microsoft.com/office/drawing/2014/main" id="{4AE2F0BD-1058-180B-908A-0C7089838E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84488" y="3244236"/>
            <a:ext cx="309580" cy="309580"/>
          </a:xfrm>
          <a:prstGeom prst="rect">
            <a:avLst/>
          </a:prstGeom>
        </p:spPr>
      </p:pic>
      <p:pic>
        <p:nvPicPr>
          <p:cNvPr id="1350" name="Graphic 1349" descr="Stuffed Toy with solid fill">
            <a:extLst>
              <a:ext uri="{FF2B5EF4-FFF2-40B4-BE49-F238E27FC236}">
                <a16:creationId xmlns:a16="http://schemas.microsoft.com/office/drawing/2014/main" id="{D1B3BC9E-3BF1-F22E-8928-10765C6146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83485" y="4187309"/>
            <a:ext cx="441041" cy="441041"/>
          </a:xfrm>
          <a:prstGeom prst="rect">
            <a:avLst/>
          </a:prstGeom>
        </p:spPr>
      </p:pic>
      <p:cxnSp>
        <p:nvCxnSpPr>
          <p:cNvPr id="1351" name="Google Shape;1381;p39">
            <a:extLst>
              <a:ext uri="{FF2B5EF4-FFF2-40B4-BE49-F238E27FC236}">
                <a16:creationId xmlns:a16="http://schemas.microsoft.com/office/drawing/2014/main" id="{C354A8AC-FE21-6D47-FA61-7F550442451D}"/>
              </a:ext>
            </a:extLst>
          </p:cNvPr>
          <p:cNvCxnSpPr>
            <a:cxnSpLocks/>
            <a:stCxn id="1383" idx="3"/>
            <a:endCxn id="14" idx="2"/>
          </p:cNvCxnSpPr>
          <p:nvPr/>
        </p:nvCxnSpPr>
        <p:spPr>
          <a:xfrm>
            <a:off x="5342517" y="2959442"/>
            <a:ext cx="964254" cy="465690"/>
          </a:xfrm>
          <a:prstGeom prst="bentConnector3">
            <a:avLst>
              <a:gd name="adj1" fmla="val 52231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5231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1112262" y="3058563"/>
            <a:ext cx="1673246" cy="1673405"/>
            <a:chOff x="1112262" y="3058563"/>
            <a:chExt cx="1673246" cy="1673405"/>
          </a:xfrm>
        </p:grpSpPr>
        <p:grpSp>
          <p:nvGrpSpPr>
            <p:cNvPr id="1148" name="Google Shape;1148;p35"/>
            <p:cNvGrpSpPr/>
            <p:nvPr/>
          </p:nvGrpSpPr>
          <p:grpSpPr>
            <a:xfrm>
              <a:off x="1112262" y="3058563"/>
              <a:ext cx="1673246" cy="1673405"/>
              <a:chOff x="971550" y="3006850"/>
              <a:chExt cx="1527000" cy="1527000"/>
            </a:xfrm>
          </p:grpSpPr>
          <p:sp>
            <p:nvSpPr>
              <p:cNvPr id="1149" name="Google Shape;1149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0"/>
                  <a:gd name="adj2" fmla="val 1235710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2335545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6667231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35"/>
            <p:cNvSpPr txBox="1"/>
            <p:nvPr/>
          </p:nvSpPr>
          <p:spPr>
            <a:xfrm>
              <a:off x="1495180" y="40488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3" name="Google Shape;1153;p35"/>
          <p:cNvGrpSpPr/>
          <p:nvPr/>
        </p:nvGrpSpPr>
        <p:grpSpPr>
          <a:xfrm>
            <a:off x="3211893" y="3058630"/>
            <a:ext cx="1673287" cy="1673439"/>
            <a:chOff x="3211893" y="3058630"/>
            <a:chExt cx="1673287" cy="1673439"/>
          </a:xfrm>
        </p:grpSpPr>
        <p:grpSp>
          <p:nvGrpSpPr>
            <p:cNvPr id="1154" name="Google Shape;1154;p35"/>
            <p:cNvGrpSpPr/>
            <p:nvPr/>
          </p:nvGrpSpPr>
          <p:grpSpPr>
            <a:xfrm>
              <a:off x="3211893" y="3058630"/>
              <a:ext cx="1673287" cy="1673439"/>
              <a:chOff x="4134807" y="3006850"/>
              <a:chExt cx="1527000" cy="1527000"/>
            </a:xfrm>
          </p:grpSpPr>
          <p:sp>
            <p:nvSpPr>
              <p:cNvPr id="1155" name="Google Shape;1155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31029"/>
                  <a:gd name="adj2" fmla="val 10844945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0792297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4917050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8" name="Google Shape;1158;p35"/>
            <p:cNvSpPr txBox="1"/>
            <p:nvPr/>
          </p:nvSpPr>
          <p:spPr>
            <a:xfrm>
              <a:off x="3594695" y="4048869"/>
              <a:ext cx="9075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9" name="Google Shape;1159;p35"/>
          <p:cNvGrpSpPr/>
          <p:nvPr/>
        </p:nvGrpSpPr>
        <p:grpSpPr>
          <a:xfrm>
            <a:off x="1112442" y="1187530"/>
            <a:ext cx="1673287" cy="1673439"/>
            <a:chOff x="1112442" y="1187530"/>
            <a:chExt cx="1673287" cy="1673439"/>
          </a:xfrm>
        </p:grpSpPr>
        <p:grpSp>
          <p:nvGrpSpPr>
            <p:cNvPr id="1160" name="Google Shape;1160;p35"/>
            <p:cNvGrpSpPr/>
            <p:nvPr/>
          </p:nvGrpSpPr>
          <p:grpSpPr>
            <a:xfrm>
              <a:off x="1112442" y="1187530"/>
              <a:ext cx="1673287" cy="1673439"/>
              <a:chOff x="7053875" y="3006850"/>
              <a:chExt cx="1527000" cy="1527000"/>
            </a:xfrm>
          </p:grpSpPr>
          <p:sp>
            <p:nvSpPr>
              <p:cNvPr id="1161" name="Google Shape;1161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0"/>
                  <a:gd name="adj2" fmla="val 9338675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9294387"/>
                  <a:gd name="adj2" fmla="val 1851217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12199043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4" name="Google Shape;1164;p35"/>
            <p:cNvSpPr txBox="1"/>
            <p:nvPr/>
          </p:nvSpPr>
          <p:spPr>
            <a:xfrm>
              <a:off x="1495169" y="21777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65" name="Google Shape;1165;p35"/>
          <p:cNvSpPr txBox="1"/>
          <p:nvPr/>
        </p:nvSpPr>
        <p:spPr>
          <a:xfrm>
            <a:off x="666763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Volume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6" name="Google Shape;1166;p35"/>
          <p:cNvSpPr txBox="1"/>
          <p:nvPr/>
        </p:nvSpPr>
        <p:spPr>
          <a:xfrm>
            <a:off x="567673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666763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Variety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567673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35"/>
          <p:cNvSpPr txBox="1"/>
          <p:nvPr/>
        </p:nvSpPr>
        <p:spPr>
          <a:xfrm>
            <a:off x="666763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Veracity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0" name="Google Shape;1170;p35"/>
          <p:cNvSpPr txBox="1"/>
          <p:nvPr/>
        </p:nvSpPr>
        <p:spPr>
          <a:xfrm>
            <a:off x="567673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35"/>
          <p:cNvSpPr txBox="1"/>
          <p:nvPr/>
        </p:nvSpPr>
        <p:spPr>
          <a:xfrm>
            <a:off x="673903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2" name="Google Shape;1172;p35"/>
          <p:cNvSpPr txBox="1"/>
          <p:nvPr/>
        </p:nvSpPr>
        <p:spPr>
          <a:xfrm>
            <a:off x="567673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3" name="Google Shape;1173;p35"/>
          <p:cNvGrpSpPr/>
          <p:nvPr/>
        </p:nvGrpSpPr>
        <p:grpSpPr>
          <a:xfrm>
            <a:off x="3211955" y="1187470"/>
            <a:ext cx="1673246" cy="1673405"/>
            <a:chOff x="3211955" y="1187470"/>
            <a:chExt cx="1673246" cy="1673405"/>
          </a:xfrm>
        </p:grpSpPr>
        <p:sp>
          <p:nvSpPr>
            <p:cNvPr id="1174" name="Google Shape;1174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7687988"/>
                <a:gd name="adj2" fmla="val 1851217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12199043"/>
                <a:gd name="adj2" fmla="val 733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0"/>
                <a:gd name="adj2" fmla="val 789258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 txBox="1"/>
            <p:nvPr/>
          </p:nvSpPr>
          <p:spPr>
            <a:xfrm>
              <a:off x="3594870" y="2177776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36"/>
          <p:cNvSpPr/>
          <p:nvPr/>
        </p:nvSpPr>
        <p:spPr>
          <a:xfrm>
            <a:off x="457200" y="120797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4" name="Google Shape;1184;p36"/>
          <p:cNvSpPr/>
          <p:nvPr/>
        </p:nvSpPr>
        <p:spPr>
          <a:xfrm>
            <a:off x="1147360" y="2505021"/>
            <a:ext cx="690300" cy="2225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5" name="Google Shape;1185;p36"/>
          <p:cNvSpPr/>
          <p:nvPr/>
        </p:nvSpPr>
        <p:spPr>
          <a:xfrm>
            <a:off x="1837490" y="3548783"/>
            <a:ext cx="690300" cy="118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6" name="Google Shape;1186;p36"/>
          <p:cNvSpPr/>
          <p:nvPr/>
        </p:nvSpPr>
        <p:spPr>
          <a:xfrm>
            <a:off x="457203" y="1852216"/>
            <a:ext cx="690300" cy="287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 rot="-5400000">
            <a:off x="306313" y="4062519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8" name="Google Shape;1188;p36"/>
          <p:cNvSpPr txBox="1"/>
          <p:nvPr/>
        </p:nvSpPr>
        <p:spPr>
          <a:xfrm rot="-5400000">
            <a:off x="996470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9" name="Google Shape;1189;p36"/>
          <p:cNvSpPr txBox="1"/>
          <p:nvPr/>
        </p:nvSpPr>
        <p:spPr>
          <a:xfrm rot="-5400000">
            <a:off x="1686599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0" name="Google Shape;1190;p36"/>
          <p:cNvSpPr txBox="1"/>
          <p:nvPr/>
        </p:nvSpPr>
        <p:spPr>
          <a:xfrm>
            <a:off x="4108650" y="28621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36"/>
          <p:cNvSpPr txBox="1"/>
          <p:nvPr/>
        </p:nvSpPr>
        <p:spPr>
          <a:xfrm>
            <a:off x="3877350" y="2577187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2" name="Google Shape;1192;p36"/>
          <p:cNvSpPr/>
          <p:nvPr/>
        </p:nvSpPr>
        <p:spPr>
          <a:xfrm flipH="1">
            <a:off x="3217796" y="1399525"/>
            <a:ext cx="643200" cy="6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36"/>
          <p:cNvSpPr txBox="1"/>
          <p:nvPr/>
        </p:nvSpPr>
        <p:spPr>
          <a:xfrm>
            <a:off x="4108650" y="1558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Mercury is the smallest one in the entire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36"/>
          <p:cNvSpPr txBox="1"/>
          <p:nvPr/>
        </p:nvSpPr>
        <p:spPr>
          <a:xfrm>
            <a:off x="3877350" y="1268875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4108650" y="4101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Jupiter is a gas giant and the biggest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3877350" y="3820724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7" name="Google Shape;1197;p36"/>
          <p:cNvSpPr/>
          <p:nvPr/>
        </p:nvSpPr>
        <p:spPr>
          <a:xfrm flipH="1">
            <a:off x="3217796" y="4030233"/>
            <a:ext cx="643200" cy="64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36"/>
          <p:cNvSpPr/>
          <p:nvPr/>
        </p:nvSpPr>
        <p:spPr>
          <a:xfrm flipH="1">
            <a:off x="3217796" y="2714248"/>
            <a:ext cx="643200" cy="64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36"/>
          <p:cNvSpPr txBox="1"/>
          <p:nvPr/>
        </p:nvSpPr>
        <p:spPr>
          <a:xfrm>
            <a:off x="6327097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90%</a:t>
            </a:r>
            <a:endParaRPr sz="2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0" name="Google Shape;1200;p36"/>
          <p:cNvSpPr txBox="1"/>
          <p:nvPr/>
        </p:nvSpPr>
        <p:spPr>
          <a:xfrm>
            <a:off x="7175184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70%</a:t>
            </a:r>
            <a:endParaRPr sz="21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1" name="Google Shape;1201;p36"/>
          <p:cNvSpPr txBox="1"/>
          <p:nvPr/>
        </p:nvSpPr>
        <p:spPr>
          <a:xfrm>
            <a:off x="8023335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1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2" name="Google Shape;1202;p36"/>
          <p:cNvSpPr/>
          <p:nvPr/>
        </p:nvSpPr>
        <p:spPr>
          <a:xfrm>
            <a:off x="6535013" y="433162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3" name="Google Shape;1203;p36"/>
          <p:cNvSpPr/>
          <p:nvPr/>
        </p:nvSpPr>
        <p:spPr>
          <a:xfrm>
            <a:off x="3356524" y="2859841"/>
            <a:ext cx="365764" cy="353563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36"/>
          <p:cNvGrpSpPr/>
          <p:nvPr/>
        </p:nvGrpSpPr>
        <p:grpSpPr>
          <a:xfrm>
            <a:off x="3356523" y="4169093"/>
            <a:ext cx="365754" cy="365752"/>
            <a:chOff x="-4932650" y="2046625"/>
            <a:chExt cx="293025" cy="291250"/>
          </a:xfrm>
        </p:grpSpPr>
        <p:sp>
          <p:nvSpPr>
            <p:cNvPr id="1205" name="Google Shape;1205;p36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36"/>
          <p:cNvGrpSpPr/>
          <p:nvPr/>
        </p:nvGrpSpPr>
        <p:grpSpPr>
          <a:xfrm>
            <a:off x="3356525" y="1559775"/>
            <a:ext cx="365754" cy="365770"/>
            <a:chOff x="-3854375" y="2046625"/>
            <a:chExt cx="293025" cy="291450"/>
          </a:xfrm>
        </p:grpSpPr>
        <p:sp>
          <p:nvSpPr>
            <p:cNvPr id="1208" name="Google Shape;1208;p36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36"/>
          <p:cNvSpPr/>
          <p:nvPr/>
        </p:nvSpPr>
        <p:spPr>
          <a:xfrm>
            <a:off x="6547396" y="1225971"/>
            <a:ext cx="2070600" cy="207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36"/>
          <p:cNvSpPr/>
          <p:nvPr/>
        </p:nvSpPr>
        <p:spPr>
          <a:xfrm rot="10800000" flipH="1">
            <a:off x="6755609" y="1433536"/>
            <a:ext cx="1655100" cy="1655100"/>
          </a:xfrm>
          <a:prstGeom prst="blockArc">
            <a:avLst>
              <a:gd name="adj1" fmla="val 750166"/>
              <a:gd name="adj2" fmla="val 16195235"/>
              <a:gd name="adj3" fmla="val 11901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6"/>
          <p:cNvSpPr/>
          <p:nvPr/>
        </p:nvSpPr>
        <p:spPr>
          <a:xfrm rot="10800000" flipH="1">
            <a:off x="6950507" y="1628339"/>
            <a:ext cx="1265400" cy="1265400"/>
          </a:xfrm>
          <a:prstGeom prst="blockArc">
            <a:avLst>
              <a:gd name="adj1" fmla="val 1792184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6"/>
          <p:cNvSpPr/>
          <p:nvPr/>
        </p:nvSpPr>
        <p:spPr>
          <a:xfrm rot="10800000" flipH="1">
            <a:off x="6560824" y="1239533"/>
            <a:ext cx="2043900" cy="2043600"/>
          </a:xfrm>
          <a:prstGeom prst="blockArc">
            <a:avLst>
              <a:gd name="adj1" fmla="val 6064074"/>
              <a:gd name="adj2" fmla="val 16196780"/>
              <a:gd name="adj3" fmla="val 953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6"/>
          <p:cNvSpPr txBox="1"/>
          <p:nvPr/>
        </p:nvSpPr>
        <p:spPr>
          <a:xfrm>
            <a:off x="63312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71756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8023325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37"/>
          <p:cNvSpPr/>
          <p:nvPr/>
        </p:nvSpPr>
        <p:spPr>
          <a:xfrm>
            <a:off x="2530895" y="2168902"/>
            <a:ext cx="35" cy="1266"/>
          </a:xfrm>
          <a:custGeom>
            <a:avLst/>
            <a:gdLst/>
            <a:ahLst/>
            <a:cxnLst/>
            <a:rect l="l" t="t" r="r" b="b"/>
            <a:pathLst>
              <a:path w="1" h="36" extrusionOk="0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7"/>
          <p:cNvSpPr/>
          <p:nvPr/>
        </p:nvSpPr>
        <p:spPr>
          <a:xfrm>
            <a:off x="2460652" y="2040720"/>
            <a:ext cx="7418" cy="12340"/>
          </a:xfrm>
          <a:custGeom>
            <a:avLst/>
            <a:gdLst/>
            <a:ahLst/>
            <a:cxnLst/>
            <a:rect l="l" t="t" r="r" b="b"/>
            <a:pathLst>
              <a:path w="211" h="351" extrusionOk="0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7"/>
          <p:cNvSpPr/>
          <p:nvPr/>
        </p:nvSpPr>
        <p:spPr>
          <a:xfrm>
            <a:off x="2468035" y="2054255"/>
            <a:ext cx="7453" cy="12375"/>
          </a:xfrm>
          <a:custGeom>
            <a:avLst/>
            <a:gdLst/>
            <a:ahLst/>
            <a:cxnLst/>
            <a:rect l="l" t="t" r="r" b="b"/>
            <a:pathLst>
              <a:path w="212" h="352" extrusionOk="0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7"/>
          <p:cNvSpPr/>
          <p:nvPr/>
        </p:nvSpPr>
        <p:spPr>
          <a:xfrm>
            <a:off x="1655770" y="1434300"/>
            <a:ext cx="795052" cy="591666"/>
          </a:xfrm>
          <a:custGeom>
            <a:avLst/>
            <a:gdLst/>
            <a:ahLst/>
            <a:cxnLst/>
            <a:rect l="l" t="t" r="r" b="b"/>
            <a:pathLst>
              <a:path w="22614" h="16829" extrusionOk="0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7"/>
          <p:cNvSpPr/>
          <p:nvPr/>
        </p:nvSpPr>
        <p:spPr>
          <a:xfrm>
            <a:off x="2475453" y="2066595"/>
            <a:ext cx="35755" cy="62897"/>
          </a:xfrm>
          <a:custGeom>
            <a:avLst/>
            <a:gdLst/>
            <a:ahLst/>
            <a:cxnLst/>
            <a:rect l="l" t="t" r="r" b="b"/>
            <a:pathLst>
              <a:path w="1017" h="1789" extrusionOk="0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7"/>
          <p:cNvSpPr/>
          <p:nvPr/>
        </p:nvSpPr>
        <p:spPr>
          <a:xfrm>
            <a:off x="2450773" y="2025919"/>
            <a:ext cx="8684" cy="13606"/>
          </a:xfrm>
          <a:custGeom>
            <a:avLst/>
            <a:gdLst/>
            <a:ahLst/>
            <a:cxnLst/>
            <a:rect l="l" t="t" r="r" b="b"/>
            <a:pathLst>
              <a:path w="247" h="387" extrusionOk="0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7"/>
          <p:cNvSpPr/>
          <p:nvPr/>
        </p:nvSpPr>
        <p:spPr>
          <a:xfrm>
            <a:off x="2516129" y="2139335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7"/>
          <p:cNvSpPr/>
          <p:nvPr/>
        </p:nvSpPr>
        <p:spPr>
          <a:xfrm>
            <a:off x="2522282" y="2152870"/>
            <a:ext cx="2496" cy="3727"/>
          </a:xfrm>
          <a:custGeom>
            <a:avLst/>
            <a:gdLst/>
            <a:ahLst/>
            <a:cxnLst/>
            <a:rect l="l" t="t" r="r" b="b"/>
            <a:pathLst>
              <a:path w="71" h="106" extrusionOk="0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7"/>
          <p:cNvSpPr/>
          <p:nvPr/>
        </p:nvSpPr>
        <p:spPr>
          <a:xfrm>
            <a:off x="2519821" y="2145487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7"/>
          <p:cNvSpPr/>
          <p:nvPr/>
        </p:nvSpPr>
        <p:spPr>
          <a:xfrm>
            <a:off x="2525973" y="2159058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7"/>
          <p:cNvSpPr/>
          <p:nvPr/>
        </p:nvSpPr>
        <p:spPr>
          <a:xfrm>
            <a:off x="2529665" y="2166441"/>
            <a:ext cx="35" cy="2496"/>
          </a:xfrm>
          <a:custGeom>
            <a:avLst/>
            <a:gdLst/>
            <a:ahLst/>
            <a:cxnLst/>
            <a:rect l="l" t="t" r="r" b="b"/>
            <a:pathLst>
              <a:path w="1" h="71" extrusionOk="0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7"/>
          <p:cNvSpPr/>
          <p:nvPr/>
        </p:nvSpPr>
        <p:spPr>
          <a:xfrm>
            <a:off x="2511172" y="2130686"/>
            <a:ext cx="3727" cy="6188"/>
          </a:xfrm>
          <a:custGeom>
            <a:avLst/>
            <a:gdLst/>
            <a:ahLst/>
            <a:cxnLst/>
            <a:rect l="l" t="t" r="r" b="b"/>
            <a:pathLst>
              <a:path w="106" h="176" extrusionOk="0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7"/>
          <p:cNvSpPr/>
          <p:nvPr/>
        </p:nvSpPr>
        <p:spPr>
          <a:xfrm>
            <a:off x="2527204" y="2163980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7"/>
          <p:cNvSpPr/>
          <p:nvPr/>
        </p:nvSpPr>
        <p:spPr>
          <a:xfrm>
            <a:off x="1655770" y="1229688"/>
            <a:ext cx="2290195" cy="1577763"/>
          </a:xfrm>
          <a:custGeom>
            <a:avLst/>
            <a:gdLst/>
            <a:ahLst/>
            <a:cxnLst/>
            <a:rect l="l" t="t" r="r" b="b"/>
            <a:pathLst>
              <a:path w="65141" h="44877" extrusionOk="0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7"/>
          <p:cNvSpPr/>
          <p:nvPr/>
        </p:nvSpPr>
        <p:spPr>
          <a:xfrm>
            <a:off x="2896984" y="2124534"/>
            <a:ext cx="1247423" cy="2062163"/>
          </a:xfrm>
          <a:custGeom>
            <a:avLst/>
            <a:gdLst/>
            <a:ahLst/>
            <a:cxnLst/>
            <a:rect l="l" t="t" r="r" b="b"/>
            <a:pathLst>
              <a:path w="35481" h="58655" extrusionOk="0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7"/>
          <p:cNvSpPr/>
          <p:nvPr/>
        </p:nvSpPr>
        <p:spPr>
          <a:xfrm>
            <a:off x="1838199" y="3495157"/>
            <a:ext cx="1715791" cy="1093363"/>
          </a:xfrm>
          <a:custGeom>
            <a:avLst/>
            <a:gdLst/>
            <a:ahLst/>
            <a:cxnLst/>
            <a:rect l="l" t="t" r="r" b="b"/>
            <a:pathLst>
              <a:path w="48803" h="31099" extrusionOk="0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7"/>
          <p:cNvSpPr/>
          <p:nvPr/>
        </p:nvSpPr>
        <p:spPr>
          <a:xfrm>
            <a:off x="783140" y="2596619"/>
            <a:ext cx="1215360" cy="1890841"/>
          </a:xfrm>
          <a:custGeom>
            <a:avLst/>
            <a:gdLst/>
            <a:ahLst/>
            <a:cxnLst/>
            <a:rect l="l" t="t" r="r" b="b"/>
            <a:pathLst>
              <a:path w="34569" h="53782" extrusionOk="0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7"/>
          <p:cNvSpPr/>
          <p:nvPr/>
        </p:nvSpPr>
        <p:spPr>
          <a:xfrm>
            <a:off x="801598" y="1435531"/>
            <a:ext cx="1729362" cy="1244962"/>
          </a:xfrm>
          <a:custGeom>
            <a:avLst/>
            <a:gdLst/>
            <a:ahLst/>
            <a:cxnLst/>
            <a:rect l="l" t="t" r="r" b="b"/>
            <a:pathLst>
              <a:path w="49189" h="35411" extrusionOk="0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7"/>
          <p:cNvSpPr txBox="1"/>
          <p:nvPr/>
        </p:nvSpPr>
        <p:spPr>
          <a:xfrm>
            <a:off x="6817500" y="2013150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1" name="Google Shape;1241;p37"/>
          <p:cNvSpPr txBox="1"/>
          <p:nvPr/>
        </p:nvSpPr>
        <p:spPr>
          <a:xfrm>
            <a:off x="4705350" y="14035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2" name="Google Shape;1242;p37"/>
          <p:cNvSpPr txBox="1"/>
          <p:nvPr/>
        </p:nvSpPr>
        <p:spPr>
          <a:xfrm>
            <a:off x="4705350" y="38731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3" name="Google Shape;1243;p37"/>
          <p:cNvSpPr txBox="1"/>
          <p:nvPr/>
        </p:nvSpPr>
        <p:spPr>
          <a:xfrm>
            <a:off x="6817500" y="23002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planet where we live 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4" name="Google Shape;1244;p37"/>
          <p:cNvSpPr txBox="1"/>
          <p:nvPr/>
        </p:nvSpPr>
        <p:spPr>
          <a:xfrm>
            <a:off x="4705350" y="1690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5" name="Google Shape;1245;p37"/>
          <p:cNvSpPr txBox="1"/>
          <p:nvPr/>
        </p:nvSpPr>
        <p:spPr>
          <a:xfrm>
            <a:off x="4705350" y="4160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6" name="Google Shape;1246;p37"/>
          <p:cNvSpPr txBox="1"/>
          <p:nvPr/>
        </p:nvSpPr>
        <p:spPr>
          <a:xfrm>
            <a:off x="6817500" y="3247963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7" name="Google Shape;1247;p37"/>
          <p:cNvSpPr txBox="1"/>
          <p:nvPr/>
        </p:nvSpPr>
        <p:spPr>
          <a:xfrm>
            <a:off x="4705350" y="2638363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8" name="Google Shape;1248;p37"/>
          <p:cNvSpPr txBox="1"/>
          <p:nvPr/>
        </p:nvSpPr>
        <p:spPr>
          <a:xfrm>
            <a:off x="6817500" y="3535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9" name="Google Shape;1249;p37"/>
          <p:cNvSpPr txBox="1"/>
          <p:nvPr/>
        </p:nvSpPr>
        <p:spPr>
          <a:xfrm>
            <a:off x="4705350" y="29254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50" name="Google Shape;1250;p37"/>
          <p:cNvCxnSpPr/>
          <p:nvPr/>
        </p:nvCxnSpPr>
        <p:spPr>
          <a:xfrm>
            <a:off x="4647075" y="36075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37"/>
          <p:cNvSpPr/>
          <p:nvPr/>
        </p:nvSpPr>
        <p:spPr>
          <a:xfrm>
            <a:off x="1189594" y="3223057"/>
            <a:ext cx="402462" cy="40281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37"/>
          <p:cNvGrpSpPr/>
          <p:nvPr/>
        </p:nvGrpSpPr>
        <p:grpSpPr>
          <a:xfrm>
            <a:off x="2826039" y="1779445"/>
            <a:ext cx="394455" cy="394201"/>
            <a:chOff x="-61351725" y="3372400"/>
            <a:chExt cx="310350" cy="310150"/>
          </a:xfrm>
        </p:grpSpPr>
        <p:sp>
          <p:nvSpPr>
            <p:cNvPr id="1253" name="Google Shape;1253;p3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37"/>
          <p:cNvSpPr txBox="1"/>
          <p:nvPr/>
        </p:nvSpPr>
        <p:spPr>
          <a:xfrm>
            <a:off x="1991675" y="2781588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Vs of Big 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7" name="Google Shape;1257;p37"/>
          <p:cNvSpPr txBox="1"/>
          <p:nvPr/>
        </p:nvSpPr>
        <p:spPr>
          <a:xfrm>
            <a:off x="4705350" y="11246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37"/>
          <p:cNvSpPr txBox="1"/>
          <p:nvPr/>
        </p:nvSpPr>
        <p:spPr>
          <a:xfrm>
            <a:off x="4705350" y="23594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9" name="Google Shape;1259;p37"/>
          <p:cNvSpPr txBox="1"/>
          <p:nvPr/>
        </p:nvSpPr>
        <p:spPr>
          <a:xfrm>
            <a:off x="4705350" y="35942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0" name="Google Shape;1260;p37"/>
          <p:cNvSpPr txBox="1"/>
          <p:nvPr/>
        </p:nvSpPr>
        <p:spPr>
          <a:xfrm>
            <a:off x="6819000" y="1734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1" name="Google Shape;1261;p37"/>
          <p:cNvSpPr txBox="1"/>
          <p:nvPr/>
        </p:nvSpPr>
        <p:spPr>
          <a:xfrm>
            <a:off x="6819000" y="2969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62" name="Google Shape;1262;p37"/>
          <p:cNvCxnSpPr/>
          <p:nvPr/>
        </p:nvCxnSpPr>
        <p:spPr>
          <a:xfrm>
            <a:off x="4647075" y="23805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37"/>
          <p:cNvCxnSpPr/>
          <p:nvPr/>
        </p:nvCxnSpPr>
        <p:spPr>
          <a:xfrm>
            <a:off x="4647075" y="11534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37"/>
          <p:cNvCxnSpPr/>
          <p:nvPr/>
        </p:nvCxnSpPr>
        <p:spPr>
          <a:xfrm>
            <a:off x="6757925" y="29901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37"/>
          <p:cNvCxnSpPr/>
          <p:nvPr/>
        </p:nvCxnSpPr>
        <p:spPr>
          <a:xfrm>
            <a:off x="6757925" y="17630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oogle Shape;1266;p37"/>
          <p:cNvGrpSpPr/>
          <p:nvPr/>
        </p:nvGrpSpPr>
        <p:grpSpPr>
          <a:xfrm>
            <a:off x="3412367" y="3144170"/>
            <a:ext cx="339253" cy="339253"/>
            <a:chOff x="3271200" y="1435075"/>
            <a:chExt cx="481825" cy="481825"/>
          </a:xfrm>
        </p:grpSpPr>
        <p:sp>
          <p:nvSpPr>
            <p:cNvPr id="1267" name="Google Shape;1267;p3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69" name="Google Shape;1269;p37"/>
          <p:cNvGrpSpPr/>
          <p:nvPr/>
        </p:nvGrpSpPr>
        <p:grpSpPr>
          <a:xfrm>
            <a:off x="2272697" y="3907836"/>
            <a:ext cx="350079" cy="350079"/>
            <a:chOff x="3497300" y="3227275"/>
            <a:chExt cx="296175" cy="296175"/>
          </a:xfrm>
        </p:grpSpPr>
        <p:sp>
          <p:nvSpPr>
            <p:cNvPr id="1270" name="Google Shape;1270;p3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7"/>
          <p:cNvGrpSpPr/>
          <p:nvPr/>
        </p:nvGrpSpPr>
        <p:grpSpPr>
          <a:xfrm>
            <a:off x="1490378" y="1934914"/>
            <a:ext cx="351786" cy="326274"/>
            <a:chOff x="-62511900" y="4129100"/>
            <a:chExt cx="304050" cy="282000"/>
          </a:xfrm>
        </p:grpSpPr>
        <p:sp>
          <p:nvSpPr>
            <p:cNvPr id="1279" name="Google Shape;1279;p3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9" name="Google Shape;1289;p38"/>
          <p:cNvSpPr txBox="1"/>
          <p:nvPr/>
        </p:nvSpPr>
        <p:spPr>
          <a:xfrm>
            <a:off x="3855704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0" name="Google Shape;1290;p38"/>
          <p:cNvSpPr txBox="1"/>
          <p:nvPr/>
        </p:nvSpPr>
        <p:spPr>
          <a:xfrm>
            <a:off x="5756915" y="1784933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1" name="Google Shape;1291;p38"/>
          <p:cNvSpPr txBox="1"/>
          <p:nvPr/>
        </p:nvSpPr>
        <p:spPr>
          <a:xfrm>
            <a:off x="7657119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2" name="Google Shape;1292;p38"/>
          <p:cNvSpPr txBox="1"/>
          <p:nvPr/>
        </p:nvSpPr>
        <p:spPr>
          <a:xfrm>
            <a:off x="457200" y="4168375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planet composed mostly of hydrogen and helium,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38"/>
          <p:cNvSpPr/>
          <p:nvPr/>
        </p:nvSpPr>
        <p:spPr>
          <a:xfrm>
            <a:off x="457200" y="3925799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4" name="Google Shape;1294;p38"/>
          <p:cNvSpPr txBox="1"/>
          <p:nvPr/>
        </p:nvSpPr>
        <p:spPr>
          <a:xfrm>
            <a:off x="457200" y="1597500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its reddish cast, it’s actually an incredibly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38"/>
          <p:cNvSpPr/>
          <p:nvPr/>
        </p:nvSpPr>
        <p:spPr>
          <a:xfrm>
            <a:off x="457200" y="1354933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6" name="Google Shape;1296;p38"/>
          <p:cNvSpPr txBox="1"/>
          <p:nvPr/>
        </p:nvSpPr>
        <p:spPr>
          <a:xfrm>
            <a:off x="457200" y="2882937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38"/>
          <p:cNvSpPr/>
          <p:nvPr/>
        </p:nvSpPr>
        <p:spPr>
          <a:xfrm>
            <a:off x="457200" y="2640367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8" name="Google Shape;1298;p38"/>
          <p:cNvSpPr/>
          <p:nvPr/>
        </p:nvSpPr>
        <p:spPr>
          <a:xfrm>
            <a:off x="3693476" y="4590017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693476" y="443014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693476" y="427026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3693476" y="411038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3693476" y="395051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38"/>
          <p:cNvSpPr/>
          <p:nvPr/>
        </p:nvSpPr>
        <p:spPr>
          <a:xfrm>
            <a:off x="3693476" y="379063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8"/>
          <p:cNvSpPr/>
          <p:nvPr/>
        </p:nvSpPr>
        <p:spPr>
          <a:xfrm>
            <a:off x="3693476" y="363075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38"/>
          <p:cNvSpPr/>
          <p:nvPr/>
        </p:nvSpPr>
        <p:spPr>
          <a:xfrm>
            <a:off x="3693476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38"/>
          <p:cNvSpPr/>
          <p:nvPr/>
        </p:nvSpPr>
        <p:spPr>
          <a:xfrm>
            <a:off x="3693476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38"/>
          <p:cNvSpPr/>
          <p:nvPr/>
        </p:nvSpPr>
        <p:spPr>
          <a:xfrm>
            <a:off x="3693476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38"/>
          <p:cNvSpPr/>
          <p:nvPr/>
        </p:nvSpPr>
        <p:spPr>
          <a:xfrm>
            <a:off x="5680798" y="4590017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8"/>
          <p:cNvSpPr/>
          <p:nvPr/>
        </p:nvSpPr>
        <p:spPr>
          <a:xfrm>
            <a:off x="5680798" y="443014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8"/>
          <p:cNvSpPr/>
          <p:nvPr/>
        </p:nvSpPr>
        <p:spPr>
          <a:xfrm>
            <a:off x="5680798" y="427026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8"/>
          <p:cNvSpPr/>
          <p:nvPr/>
        </p:nvSpPr>
        <p:spPr>
          <a:xfrm>
            <a:off x="5680798" y="411038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8"/>
          <p:cNvSpPr/>
          <p:nvPr/>
        </p:nvSpPr>
        <p:spPr>
          <a:xfrm>
            <a:off x="5680798" y="395051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38"/>
          <p:cNvSpPr/>
          <p:nvPr/>
        </p:nvSpPr>
        <p:spPr>
          <a:xfrm>
            <a:off x="5680798" y="379063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38"/>
          <p:cNvSpPr/>
          <p:nvPr/>
        </p:nvSpPr>
        <p:spPr>
          <a:xfrm>
            <a:off x="5680798" y="363075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38"/>
          <p:cNvSpPr/>
          <p:nvPr/>
        </p:nvSpPr>
        <p:spPr>
          <a:xfrm>
            <a:off x="5680798" y="3470879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38"/>
          <p:cNvSpPr/>
          <p:nvPr/>
        </p:nvSpPr>
        <p:spPr>
          <a:xfrm>
            <a:off x="5680798" y="3311002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8"/>
          <p:cNvSpPr/>
          <p:nvPr/>
        </p:nvSpPr>
        <p:spPr>
          <a:xfrm>
            <a:off x="568079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8"/>
          <p:cNvSpPr/>
          <p:nvPr/>
        </p:nvSpPr>
        <p:spPr>
          <a:xfrm>
            <a:off x="4687060" y="4590017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38"/>
          <p:cNvSpPr/>
          <p:nvPr/>
        </p:nvSpPr>
        <p:spPr>
          <a:xfrm>
            <a:off x="4687060" y="4430140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38"/>
          <p:cNvSpPr/>
          <p:nvPr/>
        </p:nvSpPr>
        <p:spPr>
          <a:xfrm>
            <a:off x="4687060" y="4270263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8"/>
          <p:cNvSpPr/>
          <p:nvPr/>
        </p:nvSpPr>
        <p:spPr>
          <a:xfrm>
            <a:off x="4687060" y="4110386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8"/>
          <p:cNvSpPr/>
          <p:nvPr/>
        </p:nvSpPr>
        <p:spPr>
          <a:xfrm>
            <a:off x="4687060" y="3950510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8"/>
          <p:cNvSpPr/>
          <p:nvPr/>
        </p:nvSpPr>
        <p:spPr>
          <a:xfrm>
            <a:off x="4687060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8"/>
          <p:cNvSpPr/>
          <p:nvPr/>
        </p:nvSpPr>
        <p:spPr>
          <a:xfrm>
            <a:off x="4687060" y="3630756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8"/>
          <p:cNvSpPr/>
          <p:nvPr/>
        </p:nvSpPr>
        <p:spPr>
          <a:xfrm>
            <a:off x="4687060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8"/>
          <p:cNvSpPr/>
          <p:nvPr/>
        </p:nvSpPr>
        <p:spPr>
          <a:xfrm>
            <a:off x="4687060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8"/>
          <p:cNvSpPr/>
          <p:nvPr/>
        </p:nvSpPr>
        <p:spPr>
          <a:xfrm>
            <a:off x="4687060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8"/>
          <p:cNvSpPr/>
          <p:nvPr/>
        </p:nvSpPr>
        <p:spPr>
          <a:xfrm>
            <a:off x="8539940" y="3870601"/>
            <a:ext cx="14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38"/>
          <p:cNvSpPr/>
          <p:nvPr/>
        </p:nvSpPr>
        <p:spPr>
          <a:xfrm>
            <a:off x="8539940" y="4225429"/>
            <a:ext cx="14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38"/>
          <p:cNvSpPr/>
          <p:nvPr/>
        </p:nvSpPr>
        <p:spPr>
          <a:xfrm>
            <a:off x="8539940" y="4580256"/>
            <a:ext cx="14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38"/>
          <p:cNvSpPr/>
          <p:nvPr/>
        </p:nvSpPr>
        <p:spPr>
          <a:xfrm>
            <a:off x="7657126" y="3860100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2" name="Google Shape;1332;p38"/>
          <p:cNvSpPr/>
          <p:nvPr/>
        </p:nvSpPr>
        <p:spPr>
          <a:xfrm>
            <a:off x="7657126" y="4214937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3" name="Google Shape;1333;p38"/>
          <p:cNvSpPr/>
          <p:nvPr/>
        </p:nvSpPr>
        <p:spPr>
          <a:xfrm>
            <a:off x="7659226" y="4569774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4" name="Google Shape;1334;p38"/>
          <p:cNvSpPr/>
          <p:nvPr/>
        </p:nvSpPr>
        <p:spPr>
          <a:xfrm>
            <a:off x="6674308" y="4590017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8"/>
          <p:cNvSpPr/>
          <p:nvPr/>
        </p:nvSpPr>
        <p:spPr>
          <a:xfrm>
            <a:off x="6674308" y="443014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8"/>
          <p:cNvSpPr/>
          <p:nvPr/>
        </p:nvSpPr>
        <p:spPr>
          <a:xfrm>
            <a:off x="6674308" y="4270263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38"/>
          <p:cNvSpPr/>
          <p:nvPr/>
        </p:nvSpPr>
        <p:spPr>
          <a:xfrm>
            <a:off x="6674308" y="4110386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38"/>
          <p:cNvSpPr/>
          <p:nvPr/>
        </p:nvSpPr>
        <p:spPr>
          <a:xfrm>
            <a:off x="6674308" y="395051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6674308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6674308" y="3630756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6674308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6674308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667430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8539940" y="3485714"/>
            <a:ext cx="14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7657126" y="3475213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6" name="Google Shape;1346;p38"/>
          <p:cNvSpPr txBox="1"/>
          <p:nvPr/>
        </p:nvSpPr>
        <p:spPr>
          <a:xfrm>
            <a:off x="369347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700$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7" name="Google Shape;1347;p38"/>
          <p:cNvSpPr txBox="1"/>
          <p:nvPr/>
        </p:nvSpPr>
        <p:spPr>
          <a:xfrm>
            <a:off x="468705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400$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8" name="Google Shape;1348;p38"/>
          <p:cNvSpPr txBox="1"/>
          <p:nvPr/>
        </p:nvSpPr>
        <p:spPr>
          <a:xfrm>
            <a:off x="568062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800$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9" name="Google Shape;1349;p38"/>
          <p:cNvSpPr txBox="1"/>
          <p:nvPr/>
        </p:nvSpPr>
        <p:spPr>
          <a:xfrm>
            <a:off x="667420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500$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0" name="Google Shape;1350;p38"/>
          <p:cNvSpPr/>
          <p:nvPr/>
        </p:nvSpPr>
        <p:spPr>
          <a:xfrm>
            <a:off x="3629490" y="1266025"/>
            <a:ext cx="1255200" cy="1262700"/>
          </a:xfrm>
          <a:prstGeom prst="blockArc">
            <a:avLst>
              <a:gd name="adj1" fmla="val 16091856"/>
              <a:gd name="adj2" fmla="val 5461101"/>
              <a:gd name="adj3" fmla="val 99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5530565" y="1266025"/>
            <a:ext cx="1255200" cy="1262700"/>
          </a:xfrm>
          <a:prstGeom prst="blockArc">
            <a:avLst>
              <a:gd name="adj1" fmla="val 11824180"/>
              <a:gd name="adj2" fmla="val 5461101"/>
              <a:gd name="adj3" fmla="val 992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7431640" y="1266025"/>
            <a:ext cx="1255200" cy="1262700"/>
          </a:xfrm>
          <a:prstGeom prst="blockArc">
            <a:avLst>
              <a:gd name="adj1" fmla="val 9420965"/>
              <a:gd name="adj2" fmla="val 5461101"/>
              <a:gd name="adj3" fmla="val 9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9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9"/>
          <p:cNvCxnSpPr>
            <a:stCxn id="1358" idx="2"/>
            <a:endCxn id="1365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9" name="Google Shape;1369;p39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39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1" name="Google Shape;1371;p39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Batch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9"/>
          <p:cNvSpPr txBox="1"/>
          <p:nvPr/>
        </p:nvSpPr>
        <p:spPr>
          <a:xfrm>
            <a:off x="436913" y="43686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6" name="Google Shape;1376;p39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8" name="Google Shape;1378;p39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Multi-Structured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0" name="Google Shape;1380;p39"/>
          <p:cNvSpPr txBox="1"/>
          <p:nvPr/>
        </p:nvSpPr>
        <p:spPr>
          <a:xfrm>
            <a:off x="7016973" y="1358275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1" name="Google Shape;1381;p39"/>
          <p:cNvCxnSpPr>
            <a:stCxn id="1365" idx="7"/>
            <a:endCxn id="136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Small Data vs. Big Data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9"/>
          <p:cNvSpPr/>
          <p:nvPr/>
        </p:nvSpPr>
        <p:spPr>
          <a:xfrm>
            <a:off x="6430003" y="4226950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39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393" name="Google Shape;1393;p3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9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397" name="Google Shape;1397;p3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9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402" name="Google Shape;1402;p3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39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410" name="Google Shape;1410;p3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40"/>
          <p:cNvGrpSpPr/>
          <p:nvPr/>
        </p:nvGrpSpPr>
        <p:grpSpPr>
          <a:xfrm>
            <a:off x="597098" y="1340074"/>
            <a:ext cx="3230211" cy="3230211"/>
            <a:chOff x="597098" y="1340074"/>
            <a:chExt cx="3230211" cy="3230211"/>
          </a:xfrm>
        </p:grpSpPr>
        <p:sp>
          <p:nvSpPr>
            <p:cNvPr id="1417" name="Google Shape;1417;p40"/>
            <p:cNvSpPr/>
            <p:nvPr/>
          </p:nvSpPr>
          <p:spPr>
            <a:xfrm rot="-719520">
              <a:off x="867631" y="1611648"/>
              <a:ext cx="2688004" cy="268800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597098" y="1340074"/>
              <a:ext cx="3230211" cy="3230211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1145264" y="1888212"/>
              <a:ext cx="2133994" cy="213399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1427877" y="2170825"/>
              <a:ext cx="1568700" cy="15687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1" name="Google Shape;1421;p40"/>
          <p:cNvCxnSpPr>
            <a:stCxn id="1422" idx="1"/>
          </p:cNvCxnSpPr>
          <p:nvPr/>
        </p:nvCxnSpPr>
        <p:spPr>
          <a:xfrm rot="10800000">
            <a:off x="2978150" y="4386525"/>
            <a:ext cx="1667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40"/>
          <p:cNvCxnSpPr/>
          <p:nvPr/>
        </p:nvCxnSpPr>
        <p:spPr>
          <a:xfrm rot="10800000">
            <a:off x="2914250" y="1509400"/>
            <a:ext cx="1731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40"/>
          <p:cNvCxnSpPr/>
          <p:nvPr/>
        </p:nvCxnSpPr>
        <p:spPr>
          <a:xfrm rot="10800000">
            <a:off x="3752150" y="2478800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40"/>
          <p:cNvCxnSpPr/>
          <p:nvPr/>
        </p:nvCxnSpPr>
        <p:spPr>
          <a:xfrm rot="10800000">
            <a:off x="3752150" y="3382025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40"/>
          <p:cNvSpPr/>
          <p:nvPr/>
        </p:nvSpPr>
        <p:spPr>
          <a:xfrm>
            <a:off x="4645250" y="40646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0"/>
          <p:cNvSpPr/>
          <p:nvPr/>
        </p:nvSpPr>
        <p:spPr>
          <a:xfrm>
            <a:off x="4645250" y="30601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0"/>
          <p:cNvSpPr/>
          <p:nvPr/>
        </p:nvSpPr>
        <p:spPr>
          <a:xfrm>
            <a:off x="4645250" y="21569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0"/>
          <p:cNvSpPr/>
          <p:nvPr/>
        </p:nvSpPr>
        <p:spPr>
          <a:xfrm>
            <a:off x="4645250" y="11875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0" name="Google Shape;1430;p40"/>
          <p:cNvSpPr txBox="1"/>
          <p:nvPr/>
        </p:nvSpPr>
        <p:spPr>
          <a:xfrm flipH="1">
            <a:off x="4756540" y="4249427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1" name="Google Shape;1431;p40"/>
          <p:cNvSpPr txBox="1"/>
          <p:nvPr/>
        </p:nvSpPr>
        <p:spPr>
          <a:xfrm flipH="1">
            <a:off x="4756540" y="324493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2" name="Google Shape;1432;p40"/>
          <p:cNvSpPr txBox="1"/>
          <p:nvPr/>
        </p:nvSpPr>
        <p:spPr>
          <a:xfrm flipH="1">
            <a:off x="4759823" y="234169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3" name="Google Shape;1433;p40"/>
          <p:cNvSpPr txBox="1"/>
          <p:nvPr/>
        </p:nvSpPr>
        <p:spPr>
          <a:xfrm flipH="1">
            <a:off x="4769298" y="1372300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4" name="Google Shape;1434;p40"/>
          <p:cNvSpPr/>
          <p:nvPr/>
        </p:nvSpPr>
        <p:spPr>
          <a:xfrm rot="10800000" flipH="1">
            <a:off x="445806" y="1188783"/>
            <a:ext cx="3532795" cy="3532795"/>
          </a:xfrm>
          <a:prstGeom prst="blockArc">
            <a:avLst>
              <a:gd name="adj1" fmla="val 5462863"/>
              <a:gd name="adj2" fmla="val 16197592"/>
              <a:gd name="adj3" fmla="val 807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0"/>
          <p:cNvSpPr/>
          <p:nvPr/>
        </p:nvSpPr>
        <p:spPr>
          <a:xfrm rot="10800000" flipH="1">
            <a:off x="1011724" y="1754701"/>
            <a:ext cx="2400959" cy="2400959"/>
          </a:xfrm>
          <a:prstGeom prst="blockArc">
            <a:avLst>
              <a:gd name="adj1" fmla="val 14622"/>
              <a:gd name="adj2" fmla="val 16195235"/>
              <a:gd name="adj3" fmla="val 1190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0"/>
          <p:cNvSpPr/>
          <p:nvPr/>
        </p:nvSpPr>
        <p:spPr>
          <a:xfrm rot="10800000" flipH="1">
            <a:off x="1294423" y="2037400"/>
            <a:ext cx="1835559" cy="1835559"/>
          </a:xfrm>
          <a:prstGeom prst="blockArc">
            <a:avLst>
              <a:gd name="adj1" fmla="val 52859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0"/>
          <p:cNvSpPr/>
          <p:nvPr/>
        </p:nvSpPr>
        <p:spPr>
          <a:xfrm rot="10800000" flipH="1">
            <a:off x="729187" y="1473177"/>
            <a:ext cx="2964900" cy="2964600"/>
          </a:xfrm>
          <a:prstGeom prst="blockArc">
            <a:avLst>
              <a:gd name="adj1" fmla="val 3698438"/>
              <a:gd name="adj2" fmla="val 16196780"/>
              <a:gd name="adj3" fmla="val 9536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0"/>
          <p:cNvSpPr txBox="1"/>
          <p:nvPr/>
        </p:nvSpPr>
        <p:spPr>
          <a:xfrm>
            <a:off x="732268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9" name="Google Shape;1439;p40"/>
          <p:cNvSpPr txBox="1"/>
          <p:nvPr/>
        </p:nvSpPr>
        <p:spPr>
          <a:xfrm>
            <a:off x="633178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40"/>
          <p:cNvSpPr txBox="1"/>
          <p:nvPr/>
        </p:nvSpPr>
        <p:spPr>
          <a:xfrm>
            <a:off x="732268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1" name="Google Shape;1441;p40"/>
          <p:cNvSpPr txBox="1"/>
          <p:nvPr/>
        </p:nvSpPr>
        <p:spPr>
          <a:xfrm>
            <a:off x="633178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40"/>
          <p:cNvSpPr txBox="1"/>
          <p:nvPr/>
        </p:nvSpPr>
        <p:spPr>
          <a:xfrm>
            <a:off x="732268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3" name="Google Shape;1443;p40"/>
          <p:cNvSpPr txBox="1"/>
          <p:nvPr/>
        </p:nvSpPr>
        <p:spPr>
          <a:xfrm>
            <a:off x="633178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40"/>
          <p:cNvSpPr txBox="1"/>
          <p:nvPr/>
        </p:nvSpPr>
        <p:spPr>
          <a:xfrm>
            <a:off x="739408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5" name="Google Shape;1445;p40"/>
          <p:cNvSpPr txBox="1"/>
          <p:nvPr/>
        </p:nvSpPr>
        <p:spPr>
          <a:xfrm>
            <a:off x="633178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1" name="Google Shape;1451;p41"/>
          <p:cNvSpPr/>
          <p:nvPr/>
        </p:nvSpPr>
        <p:spPr>
          <a:xfrm>
            <a:off x="3303522" y="162472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1"/>
          <p:cNvSpPr/>
          <p:nvPr/>
        </p:nvSpPr>
        <p:spPr>
          <a:xfrm>
            <a:off x="3303534" y="2236487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3303534" y="28525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3303534" y="34664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1"/>
          <p:cNvSpPr/>
          <p:nvPr/>
        </p:nvSpPr>
        <p:spPr>
          <a:xfrm>
            <a:off x="3303534" y="4089462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1"/>
          <p:cNvSpPr/>
          <p:nvPr/>
        </p:nvSpPr>
        <p:spPr>
          <a:xfrm>
            <a:off x="3092507" y="22282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7" name="Google Shape;1457;p41"/>
          <p:cNvSpPr/>
          <p:nvPr/>
        </p:nvSpPr>
        <p:spPr>
          <a:xfrm>
            <a:off x="3092507" y="16129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1"/>
          <p:cNvSpPr/>
          <p:nvPr/>
        </p:nvSpPr>
        <p:spPr>
          <a:xfrm>
            <a:off x="3092507" y="3465088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9" name="Google Shape;1459;p41"/>
          <p:cNvSpPr/>
          <p:nvPr/>
        </p:nvSpPr>
        <p:spPr>
          <a:xfrm>
            <a:off x="3092507" y="2848213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0" name="Google Shape;1460;p41"/>
          <p:cNvSpPr/>
          <p:nvPr/>
        </p:nvSpPr>
        <p:spPr>
          <a:xfrm>
            <a:off x="3092507" y="408035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61" name="Google Shape;1461;p41"/>
          <p:cNvCxnSpPr/>
          <p:nvPr/>
        </p:nvCxnSpPr>
        <p:spPr>
          <a:xfrm>
            <a:off x="4564145" y="1778963"/>
            <a:ext cx="2140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1"/>
          <p:cNvSpPr txBox="1"/>
          <p:nvPr/>
        </p:nvSpPr>
        <p:spPr>
          <a:xfrm flipH="1">
            <a:off x="717107" y="2129913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3" name="Google Shape;1463;p41"/>
          <p:cNvCxnSpPr/>
          <p:nvPr/>
        </p:nvCxnSpPr>
        <p:spPr>
          <a:xfrm>
            <a:off x="4564145" y="2397400"/>
            <a:ext cx="1830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41"/>
          <p:cNvSpPr txBox="1"/>
          <p:nvPr/>
        </p:nvSpPr>
        <p:spPr>
          <a:xfrm flipH="1">
            <a:off x="717107" y="151146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41"/>
          <p:cNvCxnSpPr/>
          <p:nvPr/>
        </p:nvCxnSpPr>
        <p:spPr>
          <a:xfrm>
            <a:off x="4564145" y="3015838"/>
            <a:ext cx="163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41"/>
          <p:cNvSpPr txBox="1"/>
          <p:nvPr/>
        </p:nvSpPr>
        <p:spPr>
          <a:xfrm flipH="1">
            <a:off x="717107" y="398209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7" name="Google Shape;1467;p41"/>
          <p:cNvCxnSpPr/>
          <p:nvPr/>
        </p:nvCxnSpPr>
        <p:spPr>
          <a:xfrm>
            <a:off x="4564145" y="3634275"/>
            <a:ext cx="1338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8" name="Google Shape;1468;p41"/>
          <p:cNvSpPr txBox="1"/>
          <p:nvPr/>
        </p:nvSpPr>
        <p:spPr>
          <a:xfrm flipH="1">
            <a:off x="717107" y="336686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9" name="Google Shape;1469;p41"/>
          <p:cNvCxnSpPr/>
          <p:nvPr/>
        </p:nvCxnSpPr>
        <p:spPr>
          <a:xfrm>
            <a:off x="4564145" y="4252713"/>
            <a:ext cx="9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0" name="Google Shape;1470;p41"/>
          <p:cNvGrpSpPr/>
          <p:nvPr/>
        </p:nvGrpSpPr>
        <p:grpSpPr>
          <a:xfrm>
            <a:off x="5159439" y="1483471"/>
            <a:ext cx="3267454" cy="3064820"/>
            <a:chOff x="710281" y="1300471"/>
            <a:chExt cx="3267454" cy="3064820"/>
          </a:xfrm>
        </p:grpSpPr>
        <p:sp>
          <p:nvSpPr>
            <p:cNvPr id="1471" name="Google Shape;1471;p41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AC4D5B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710281" y="3799473"/>
              <a:ext cx="3267454" cy="565818"/>
            </a:xfrm>
            <a:custGeom>
              <a:avLst/>
              <a:gdLst/>
              <a:ahLst/>
              <a:cxnLst/>
              <a:rect l="l" t="t" r="r" b="b"/>
              <a:pathLst>
                <a:path w="131052" h="22694" extrusionOk="0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41"/>
          <p:cNvSpPr txBox="1"/>
          <p:nvPr/>
        </p:nvSpPr>
        <p:spPr>
          <a:xfrm flipH="1">
            <a:off x="717107" y="274840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 the one with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48455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340080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42"/>
          <p:cNvSpPr/>
          <p:nvPr/>
        </p:nvSpPr>
        <p:spPr>
          <a:xfrm>
            <a:off x="545078" y="2792365"/>
            <a:ext cx="400339" cy="1592791"/>
          </a:xfrm>
          <a:custGeom>
            <a:avLst/>
            <a:gdLst/>
            <a:ahLst/>
            <a:cxnLst/>
            <a:rect l="l" t="t" r="r" b="b"/>
            <a:pathLst>
              <a:path w="2237" h="7851" extrusionOk="0">
                <a:moveTo>
                  <a:pt x="1" y="0"/>
                </a:moveTo>
                <a:lnTo>
                  <a:pt x="1" y="7850"/>
                </a:lnTo>
                <a:lnTo>
                  <a:pt x="2236" y="7850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2"/>
          <p:cNvSpPr/>
          <p:nvPr/>
        </p:nvSpPr>
        <p:spPr>
          <a:xfrm>
            <a:off x="1799475" y="2527400"/>
            <a:ext cx="400150" cy="1857546"/>
          </a:xfrm>
          <a:custGeom>
            <a:avLst/>
            <a:gdLst/>
            <a:ahLst/>
            <a:cxnLst/>
            <a:rect l="l" t="t" r="r" b="b"/>
            <a:pathLst>
              <a:path w="1832" h="9156" extrusionOk="0">
                <a:moveTo>
                  <a:pt x="1" y="1"/>
                </a:moveTo>
                <a:lnTo>
                  <a:pt x="1" y="9155"/>
                </a:lnTo>
                <a:lnTo>
                  <a:pt x="1831" y="9155"/>
                </a:lnTo>
                <a:lnTo>
                  <a:pt x="1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2"/>
          <p:cNvSpPr/>
          <p:nvPr/>
        </p:nvSpPr>
        <p:spPr>
          <a:xfrm>
            <a:off x="1141140" y="3561302"/>
            <a:ext cx="400160" cy="823683"/>
          </a:xfrm>
          <a:custGeom>
            <a:avLst/>
            <a:gdLst/>
            <a:ahLst/>
            <a:cxnLst/>
            <a:rect l="l" t="t" r="r" b="b"/>
            <a:pathLst>
              <a:path w="2236" h="4060" extrusionOk="0">
                <a:moveTo>
                  <a:pt x="0" y="0"/>
                </a:moveTo>
                <a:lnTo>
                  <a:pt x="0" y="4059"/>
                </a:lnTo>
                <a:lnTo>
                  <a:pt x="2236" y="4059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2"/>
          <p:cNvSpPr/>
          <p:nvPr/>
        </p:nvSpPr>
        <p:spPr>
          <a:xfrm>
            <a:off x="2426865" y="2910445"/>
            <a:ext cx="400160" cy="1474514"/>
          </a:xfrm>
          <a:custGeom>
            <a:avLst/>
            <a:gdLst/>
            <a:ahLst/>
            <a:cxnLst/>
            <a:rect l="l" t="t" r="r" b="b"/>
            <a:pathLst>
              <a:path w="2236" h="7268" extrusionOk="0">
                <a:moveTo>
                  <a:pt x="0" y="1"/>
                </a:moveTo>
                <a:lnTo>
                  <a:pt x="0" y="7267"/>
                </a:lnTo>
                <a:lnTo>
                  <a:pt x="2236" y="7267"/>
                </a:lnTo>
                <a:lnTo>
                  <a:pt x="22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2"/>
          <p:cNvSpPr txBox="1">
            <a:spLocks noGrp="1"/>
          </p:cNvSpPr>
          <p:nvPr>
            <p:ph type="body" idx="4294967295"/>
          </p:nvPr>
        </p:nvSpPr>
        <p:spPr>
          <a:xfrm>
            <a:off x="457200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3" name="Google Shape;1493;p42"/>
          <p:cNvSpPr txBox="1">
            <a:spLocks noGrp="1"/>
          </p:cNvSpPr>
          <p:nvPr>
            <p:ph type="body" idx="4294967295"/>
          </p:nvPr>
        </p:nvSpPr>
        <p:spPr>
          <a:xfrm>
            <a:off x="1068703" y="445820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4" name="Google Shape;1494;p42"/>
          <p:cNvSpPr txBox="1">
            <a:spLocks noGrp="1"/>
          </p:cNvSpPr>
          <p:nvPr>
            <p:ph type="body" idx="4294967295"/>
          </p:nvPr>
        </p:nvSpPr>
        <p:spPr>
          <a:xfrm>
            <a:off x="1711089" y="445821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5" name="Google Shape;1495;p42"/>
          <p:cNvSpPr txBox="1">
            <a:spLocks noGrp="1"/>
          </p:cNvSpPr>
          <p:nvPr>
            <p:ph type="body" idx="4294967295"/>
          </p:nvPr>
        </p:nvSpPr>
        <p:spPr>
          <a:xfrm>
            <a:off x="2353484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6" name="Google Shape;1496;p42"/>
          <p:cNvSpPr txBox="1"/>
          <p:nvPr/>
        </p:nvSpPr>
        <p:spPr>
          <a:xfrm>
            <a:off x="6444262" y="396355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42"/>
          <p:cNvSpPr txBox="1"/>
          <p:nvPr/>
        </p:nvSpPr>
        <p:spPr>
          <a:xfrm>
            <a:off x="6444275" y="146350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42"/>
          <p:cNvSpPr txBox="1"/>
          <p:nvPr/>
        </p:nvSpPr>
        <p:spPr>
          <a:xfrm>
            <a:off x="6444275" y="2296853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place,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42"/>
          <p:cNvSpPr txBox="1"/>
          <p:nvPr/>
        </p:nvSpPr>
        <p:spPr>
          <a:xfrm>
            <a:off x="5960949" y="39635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0" name="Google Shape;1500;p42"/>
          <p:cNvSpPr txBox="1"/>
          <p:nvPr/>
        </p:nvSpPr>
        <p:spPr>
          <a:xfrm>
            <a:off x="5960949" y="22968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1" name="Google Shape;1501;p42"/>
          <p:cNvSpPr txBox="1"/>
          <p:nvPr/>
        </p:nvSpPr>
        <p:spPr>
          <a:xfrm>
            <a:off x="5960949" y="14635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2" name="Google Shape;1502;p42"/>
          <p:cNvSpPr txBox="1"/>
          <p:nvPr/>
        </p:nvSpPr>
        <p:spPr>
          <a:xfrm>
            <a:off x="5960949" y="31302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9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3" name="Google Shape;1503;p42"/>
          <p:cNvSpPr txBox="1"/>
          <p:nvPr/>
        </p:nvSpPr>
        <p:spPr>
          <a:xfrm>
            <a:off x="6444262" y="3130201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42"/>
          <p:cNvSpPr txBox="1">
            <a:spLocks noGrp="1"/>
          </p:cNvSpPr>
          <p:nvPr>
            <p:ph type="body" idx="4294967295"/>
          </p:nvPr>
        </p:nvSpPr>
        <p:spPr>
          <a:xfrm>
            <a:off x="3695663" y="307882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5" name="Google Shape;1505;p42"/>
          <p:cNvSpPr txBox="1">
            <a:spLocks noGrp="1"/>
          </p:cNvSpPr>
          <p:nvPr>
            <p:ph type="body" idx="4294967295"/>
          </p:nvPr>
        </p:nvSpPr>
        <p:spPr>
          <a:xfrm>
            <a:off x="4881749" y="307880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body" idx="4294967295"/>
          </p:nvPr>
        </p:nvSpPr>
        <p:spPr>
          <a:xfrm>
            <a:off x="3695663" y="444375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7" name="Google Shape;1507;p42"/>
          <p:cNvSpPr txBox="1">
            <a:spLocks noGrp="1"/>
          </p:cNvSpPr>
          <p:nvPr>
            <p:ph type="body" idx="4294967295"/>
          </p:nvPr>
        </p:nvSpPr>
        <p:spPr>
          <a:xfrm>
            <a:off x="4881749" y="444377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3874200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958025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42"/>
          <p:cNvSpPr/>
          <p:nvPr/>
        </p:nvSpPr>
        <p:spPr>
          <a:xfrm>
            <a:off x="3565001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2"/>
          <p:cNvSpPr/>
          <p:nvPr/>
        </p:nvSpPr>
        <p:spPr>
          <a:xfrm>
            <a:off x="3565050" y="2146856"/>
            <a:ext cx="826200" cy="831600"/>
          </a:xfrm>
          <a:prstGeom prst="blockArc">
            <a:avLst>
              <a:gd name="adj1" fmla="val 16089880"/>
              <a:gd name="adj2" fmla="val 3469154"/>
              <a:gd name="adj3" fmla="val 178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2"/>
          <p:cNvSpPr/>
          <p:nvPr/>
        </p:nvSpPr>
        <p:spPr>
          <a:xfrm>
            <a:off x="4762976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2"/>
          <p:cNvSpPr/>
          <p:nvPr/>
        </p:nvSpPr>
        <p:spPr>
          <a:xfrm>
            <a:off x="4763025" y="2146856"/>
            <a:ext cx="826200" cy="831600"/>
          </a:xfrm>
          <a:prstGeom prst="blockArc">
            <a:avLst>
              <a:gd name="adj1" fmla="val 16089880"/>
              <a:gd name="adj2" fmla="val 12048829"/>
              <a:gd name="adj3" fmla="val 1740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3565001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3565050" y="3557331"/>
            <a:ext cx="826200" cy="831600"/>
          </a:xfrm>
          <a:prstGeom prst="blockArc">
            <a:avLst>
              <a:gd name="adj1" fmla="val 16089880"/>
              <a:gd name="adj2" fmla="val 6039543"/>
              <a:gd name="adj3" fmla="val 178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2"/>
          <p:cNvSpPr/>
          <p:nvPr/>
        </p:nvSpPr>
        <p:spPr>
          <a:xfrm>
            <a:off x="4762976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2"/>
          <p:cNvSpPr/>
          <p:nvPr/>
        </p:nvSpPr>
        <p:spPr>
          <a:xfrm>
            <a:off x="4763025" y="3557331"/>
            <a:ext cx="826200" cy="831600"/>
          </a:xfrm>
          <a:prstGeom prst="blockArc">
            <a:avLst>
              <a:gd name="adj1" fmla="val 16089880"/>
              <a:gd name="adj2" fmla="val 1507117"/>
              <a:gd name="adj3" fmla="val 177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Volume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stCxn id="1525" idx="3"/>
            <a:endCxn id="1523" idx="1"/>
          </p:cNvCxnSpPr>
          <p:nvPr/>
        </p:nvCxnSpPr>
        <p:spPr>
          <a:xfrm rot="10800000" flipH="1">
            <a:off x="6332211" y="188560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Velocity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stCxn id="1528" idx="3"/>
            <a:endCxn id="1526" idx="1"/>
          </p:cNvCxnSpPr>
          <p:nvPr/>
        </p:nvCxnSpPr>
        <p:spPr>
          <a:xfrm rot="10800000" flipH="1">
            <a:off x="6340715" y="2716525"/>
            <a:ext cx="769800" cy="7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Veracity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stCxn id="1531" idx="3"/>
            <a:endCxn id="1529" idx="1"/>
          </p:cNvCxnSpPr>
          <p:nvPr/>
        </p:nvCxnSpPr>
        <p:spPr>
          <a:xfrm rot="10800000" flipH="1">
            <a:off x="6332213" y="354745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Variety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stCxn id="1534" idx="3"/>
            <a:endCxn id="1532" idx="1"/>
          </p:cNvCxnSpPr>
          <p:nvPr/>
        </p:nvCxnSpPr>
        <p:spPr>
          <a:xfrm rot="10800000" flipH="1">
            <a:off x="6332213" y="4378375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998315" y="25189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989813" y="33499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989813" y="4175575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43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549" name="Google Shape;1549;p43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 Vs of Big Data</a:t>
            </a:r>
            <a:endParaRPr sz="19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4"/>
          <p:cNvSpPr/>
          <p:nvPr/>
        </p:nvSpPr>
        <p:spPr>
          <a:xfrm rot="-5400000">
            <a:off x="-263700" y="3667950"/>
            <a:ext cx="17718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62" name="Google Shape;156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3" name="Google Shape;1563;p44"/>
          <p:cNvSpPr/>
          <p:nvPr/>
        </p:nvSpPr>
        <p:spPr>
          <a:xfrm>
            <a:off x="5481205" y="410293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4"/>
          <p:cNvSpPr/>
          <p:nvPr/>
        </p:nvSpPr>
        <p:spPr>
          <a:xfrm>
            <a:off x="5481205" y="1304217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4"/>
          <p:cNvSpPr/>
          <p:nvPr/>
        </p:nvSpPr>
        <p:spPr>
          <a:xfrm>
            <a:off x="5481205" y="325364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66" name="Google Shape;1566;p44"/>
          <p:cNvSpPr txBox="1"/>
          <p:nvPr/>
        </p:nvSpPr>
        <p:spPr>
          <a:xfrm>
            <a:off x="6951950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Venus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7" name="Google Shape;1567;p44"/>
          <p:cNvSpPr txBox="1"/>
          <p:nvPr/>
        </p:nvSpPr>
        <p:spPr>
          <a:xfrm>
            <a:off x="6113050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4"/>
          <p:cNvSpPr txBox="1"/>
          <p:nvPr/>
        </p:nvSpPr>
        <p:spPr>
          <a:xfrm>
            <a:off x="6951950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9" name="Google Shape;1569;p44"/>
          <p:cNvSpPr txBox="1"/>
          <p:nvPr/>
        </p:nvSpPr>
        <p:spPr>
          <a:xfrm>
            <a:off x="6113050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4"/>
          <p:cNvSpPr txBox="1"/>
          <p:nvPr/>
        </p:nvSpPr>
        <p:spPr>
          <a:xfrm>
            <a:off x="6951950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1" name="Google Shape;1571;p44"/>
          <p:cNvSpPr txBox="1"/>
          <p:nvPr/>
        </p:nvSpPr>
        <p:spPr>
          <a:xfrm>
            <a:off x="6113050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44"/>
          <p:cNvSpPr txBox="1"/>
          <p:nvPr/>
        </p:nvSpPr>
        <p:spPr>
          <a:xfrm>
            <a:off x="7042487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6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3" name="Google Shape;1573;p44"/>
          <p:cNvSpPr txBox="1"/>
          <p:nvPr/>
        </p:nvSpPr>
        <p:spPr>
          <a:xfrm>
            <a:off x="6113050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44"/>
          <p:cNvSpPr/>
          <p:nvPr/>
        </p:nvSpPr>
        <p:spPr>
          <a:xfrm>
            <a:off x="5481205" y="22789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4"/>
          <p:cNvSpPr/>
          <p:nvPr/>
        </p:nvSpPr>
        <p:spPr>
          <a:xfrm>
            <a:off x="1133453" y="1365775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4"/>
          <p:cNvSpPr/>
          <p:nvPr/>
        </p:nvSpPr>
        <p:spPr>
          <a:xfrm>
            <a:off x="1133450" y="1365775"/>
            <a:ext cx="764400" cy="7644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4"/>
          <p:cNvSpPr txBox="1"/>
          <p:nvPr/>
        </p:nvSpPr>
        <p:spPr>
          <a:xfrm>
            <a:off x="1133500" y="2181925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8" name="Google Shape;1578;p44"/>
          <p:cNvSpPr/>
          <p:nvPr/>
        </p:nvSpPr>
        <p:spPr>
          <a:xfrm>
            <a:off x="2027321" y="1365772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4"/>
          <p:cNvSpPr/>
          <p:nvPr/>
        </p:nvSpPr>
        <p:spPr>
          <a:xfrm>
            <a:off x="2027318" y="1365772"/>
            <a:ext cx="764400" cy="7644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4"/>
          <p:cNvSpPr txBox="1"/>
          <p:nvPr/>
        </p:nvSpPr>
        <p:spPr>
          <a:xfrm>
            <a:off x="2027375" y="218192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1" name="Google Shape;1581;p44"/>
          <p:cNvSpPr/>
          <p:nvPr/>
        </p:nvSpPr>
        <p:spPr>
          <a:xfrm>
            <a:off x="2921196" y="1365771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4"/>
          <p:cNvSpPr/>
          <p:nvPr/>
        </p:nvSpPr>
        <p:spPr>
          <a:xfrm>
            <a:off x="2921193" y="1365771"/>
            <a:ext cx="764400" cy="764400"/>
          </a:xfrm>
          <a:prstGeom prst="blockArc">
            <a:avLst>
              <a:gd name="adj1" fmla="val 14757504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4"/>
          <p:cNvSpPr txBox="1"/>
          <p:nvPr/>
        </p:nvSpPr>
        <p:spPr>
          <a:xfrm>
            <a:off x="2921235" y="2181924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4" name="Google Shape;1584;p44"/>
          <p:cNvSpPr/>
          <p:nvPr/>
        </p:nvSpPr>
        <p:spPr>
          <a:xfrm>
            <a:off x="3840376" y="1365773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4"/>
          <p:cNvSpPr/>
          <p:nvPr/>
        </p:nvSpPr>
        <p:spPr>
          <a:xfrm>
            <a:off x="3840373" y="1365773"/>
            <a:ext cx="764400" cy="764400"/>
          </a:xfrm>
          <a:prstGeom prst="blockArc">
            <a:avLst>
              <a:gd name="adj1" fmla="val 16879561"/>
              <a:gd name="adj2" fmla="val 4460835"/>
              <a:gd name="adj3" fmla="val 253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4"/>
          <p:cNvSpPr txBox="1"/>
          <p:nvPr/>
        </p:nvSpPr>
        <p:spPr>
          <a:xfrm>
            <a:off x="3815053" y="2181926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87" name="Google Shape;1587;p44"/>
          <p:cNvGrpSpPr/>
          <p:nvPr/>
        </p:nvGrpSpPr>
        <p:grpSpPr>
          <a:xfrm>
            <a:off x="5597921" y="2392458"/>
            <a:ext cx="360868" cy="367261"/>
            <a:chOff x="-65144125" y="4094450"/>
            <a:chExt cx="311900" cy="317425"/>
          </a:xfrm>
        </p:grpSpPr>
        <p:sp>
          <p:nvSpPr>
            <p:cNvPr id="1588" name="Google Shape;1588;p4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44"/>
          <p:cNvGrpSpPr/>
          <p:nvPr/>
        </p:nvGrpSpPr>
        <p:grpSpPr>
          <a:xfrm>
            <a:off x="5594262" y="1402774"/>
            <a:ext cx="368186" cy="366364"/>
            <a:chOff x="-62151950" y="4111775"/>
            <a:chExt cx="318225" cy="316650"/>
          </a:xfrm>
        </p:grpSpPr>
        <p:sp>
          <p:nvSpPr>
            <p:cNvPr id="1592" name="Google Shape;1592;p4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44"/>
          <p:cNvGrpSpPr/>
          <p:nvPr/>
        </p:nvGrpSpPr>
        <p:grpSpPr>
          <a:xfrm>
            <a:off x="5602385" y="3375310"/>
            <a:ext cx="351940" cy="350995"/>
            <a:chOff x="944600" y="3981825"/>
            <a:chExt cx="297750" cy="296950"/>
          </a:xfrm>
        </p:grpSpPr>
        <p:sp>
          <p:nvSpPr>
            <p:cNvPr id="1597" name="Google Shape;1597;p4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44"/>
          <p:cNvGrpSpPr/>
          <p:nvPr/>
        </p:nvGrpSpPr>
        <p:grpSpPr>
          <a:xfrm>
            <a:off x="5602385" y="4228366"/>
            <a:ext cx="351940" cy="349133"/>
            <a:chOff x="1672375" y="3982600"/>
            <a:chExt cx="297750" cy="295375"/>
          </a:xfrm>
        </p:grpSpPr>
        <p:sp>
          <p:nvSpPr>
            <p:cNvPr id="1602" name="Google Shape;1602;p4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44"/>
          <p:cNvSpPr/>
          <p:nvPr/>
        </p:nvSpPr>
        <p:spPr>
          <a:xfrm>
            <a:off x="1133455" y="3423125"/>
            <a:ext cx="2501400" cy="33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6" name="Google Shape;1606;p44"/>
          <p:cNvSpPr/>
          <p:nvPr/>
        </p:nvSpPr>
        <p:spPr>
          <a:xfrm>
            <a:off x="1133438" y="3899240"/>
            <a:ext cx="2062200" cy="33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7" name="Google Shape;1607;p44"/>
          <p:cNvSpPr/>
          <p:nvPr/>
        </p:nvSpPr>
        <p:spPr>
          <a:xfrm>
            <a:off x="1133438" y="4375351"/>
            <a:ext cx="1579800" cy="33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8" name="Google Shape;1608;p44"/>
          <p:cNvSpPr/>
          <p:nvPr/>
        </p:nvSpPr>
        <p:spPr>
          <a:xfrm>
            <a:off x="1133448" y="2947025"/>
            <a:ext cx="1871400" cy="33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9" name="Google Shape;1609;p44"/>
          <p:cNvSpPr txBox="1"/>
          <p:nvPr/>
        </p:nvSpPr>
        <p:spPr>
          <a:xfrm>
            <a:off x="1133500" y="29470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0" name="Google Shape;1610;p44"/>
          <p:cNvSpPr txBox="1"/>
          <p:nvPr/>
        </p:nvSpPr>
        <p:spPr>
          <a:xfrm>
            <a:off x="1133500" y="34231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1" name="Google Shape;1611;p44"/>
          <p:cNvSpPr txBox="1"/>
          <p:nvPr/>
        </p:nvSpPr>
        <p:spPr>
          <a:xfrm>
            <a:off x="1133500" y="3899238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1133500" y="437536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3" name="Google Shape;1613;p44"/>
          <p:cNvSpPr txBox="1"/>
          <p:nvPr/>
        </p:nvSpPr>
        <p:spPr>
          <a:xfrm rot="-5400000">
            <a:off x="157950" y="36682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14" name="Google Shape;1614;p44"/>
          <p:cNvSpPr/>
          <p:nvPr/>
        </p:nvSpPr>
        <p:spPr>
          <a:xfrm rot="-5400000">
            <a:off x="-70950" y="1773850"/>
            <a:ext cx="13863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5" name="Google Shape;1615;p44"/>
          <p:cNvSpPr txBox="1"/>
          <p:nvPr/>
        </p:nvSpPr>
        <p:spPr>
          <a:xfrm rot="-5400000">
            <a:off x="157950" y="17741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8B1A09C0-A649-9498-1187-07BF04CE706A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>
              <a:alphaModFix amt="17279"/>
            </a:blip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9" name="Google Shape;1359;p39"/>
          <p:cNvSpPr/>
          <p:nvPr/>
        </p:nvSpPr>
        <p:spPr>
          <a:xfrm>
            <a:off x="6307309" y="3556764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0" name="Google Shape;1370;p39"/>
          <p:cNvSpPr txBox="1"/>
          <p:nvPr/>
        </p:nvSpPr>
        <p:spPr>
          <a:xfrm>
            <a:off x="511259" y="132113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Proportion of seasonal sales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390798" y="2847217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Seasonal bestsellers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511259" y="4288386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 group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05219" y="2045353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price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01249" y="3740879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channel preference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81" name="Google Shape;1381;p39"/>
          <p:cNvCxnSpPr>
            <a:cxnSpLocks/>
            <a:stCxn id="1365" idx="7"/>
            <a:endCxn id="18" idx="2"/>
          </p:cNvCxnSpPr>
          <p:nvPr/>
        </p:nvCxnSpPr>
        <p:spPr>
          <a:xfrm rot="5400000" flipH="1" flipV="1">
            <a:off x="5592792" y="1692830"/>
            <a:ext cx="245770" cy="113107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16200000" flipH="1">
            <a:off x="5570560" y="3117164"/>
            <a:ext cx="316331" cy="115716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39"/>
          <p:cNvSpPr txBox="1"/>
          <p:nvPr/>
        </p:nvSpPr>
        <p:spPr>
          <a:xfrm>
            <a:off x="3795355" y="2662292"/>
            <a:ext cx="154716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Article Diversification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9A41D98-8AD5-81B7-81C0-47BB15D65B64}"/>
              </a:ext>
            </a:extLst>
          </p:cNvPr>
          <p:cNvSpPr/>
          <p:nvPr/>
        </p:nvSpPr>
        <p:spPr>
          <a:xfrm>
            <a:off x="6281214" y="1841590"/>
            <a:ext cx="590369" cy="587782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15FD5A0F-0175-C7B5-B70A-11E8BE4D2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6716" y="3635336"/>
            <a:ext cx="435485" cy="435485"/>
          </a:xfrm>
          <a:prstGeom prst="rect">
            <a:avLst/>
          </a:prstGeom>
        </p:spPr>
      </p:pic>
      <p:grpSp>
        <p:nvGrpSpPr>
          <p:cNvPr id="10" name="Google Shape;133;p16">
            <a:extLst>
              <a:ext uri="{FF2B5EF4-FFF2-40B4-BE49-F238E27FC236}">
                <a16:creationId xmlns:a16="http://schemas.microsoft.com/office/drawing/2014/main" id="{DAA1A338-0106-1736-F280-800AA6ACF42A}"/>
              </a:ext>
            </a:extLst>
          </p:cNvPr>
          <p:cNvGrpSpPr/>
          <p:nvPr/>
        </p:nvGrpSpPr>
        <p:grpSpPr>
          <a:xfrm>
            <a:off x="6463862" y="2024695"/>
            <a:ext cx="275260" cy="254179"/>
            <a:chOff x="-62511900" y="4129100"/>
            <a:chExt cx="304050" cy="282000"/>
          </a:xfrm>
        </p:grpSpPr>
        <p:sp>
          <p:nvSpPr>
            <p:cNvPr id="11" name="Google Shape;134;p16">
              <a:extLst>
                <a:ext uri="{FF2B5EF4-FFF2-40B4-BE49-F238E27FC236}">
                  <a16:creationId xmlns:a16="http://schemas.microsoft.com/office/drawing/2014/main" id="{D82AA88B-341A-5769-DF5B-B1BADD439B1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;p16">
              <a:extLst>
                <a:ext uri="{FF2B5EF4-FFF2-40B4-BE49-F238E27FC236}">
                  <a16:creationId xmlns:a16="http://schemas.microsoft.com/office/drawing/2014/main" id="{E95BA29B-DD4E-8372-FCB7-C4685D43496E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;p16">
              <a:extLst>
                <a:ext uri="{FF2B5EF4-FFF2-40B4-BE49-F238E27FC236}">
                  <a16:creationId xmlns:a16="http://schemas.microsoft.com/office/drawing/2014/main" id="{8906E5FB-FD7F-2F31-6DE9-B9E8F533A304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;p16">
              <a:extLst>
                <a:ext uri="{FF2B5EF4-FFF2-40B4-BE49-F238E27FC236}">
                  <a16:creationId xmlns:a16="http://schemas.microsoft.com/office/drawing/2014/main" id="{74352C24-34BC-DD0A-63B8-55A7CD0DAD0C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;p16">
              <a:extLst>
                <a:ext uri="{FF2B5EF4-FFF2-40B4-BE49-F238E27FC236}">
                  <a16:creationId xmlns:a16="http://schemas.microsoft.com/office/drawing/2014/main" id="{F722DEEA-8F79-6EDA-4005-5A0EDC66518F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raphic 25" descr="Monthly calendar with solid fill">
            <a:extLst>
              <a:ext uri="{FF2B5EF4-FFF2-40B4-BE49-F238E27FC236}">
                <a16:creationId xmlns:a16="http://schemas.microsoft.com/office/drawing/2014/main" id="{24CD9ECB-A1AE-1F11-E940-A3F77FA48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0312" y="1170313"/>
            <a:ext cx="445668" cy="445668"/>
          </a:xfrm>
          <a:prstGeom prst="rect">
            <a:avLst/>
          </a:prstGeom>
        </p:spPr>
      </p:pic>
      <p:pic>
        <p:nvPicPr>
          <p:cNvPr id="36" name="Graphic 35" descr="Priorities with solid fill">
            <a:extLst>
              <a:ext uri="{FF2B5EF4-FFF2-40B4-BE49-F238E27FC236}">
                <a16:creationId xmlns:a16="http://schemas.microsoft.com/office/drawing/2014/main" id="{85E025D6-DCDF-F144-55F7-FED1EE41D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7422" y="2782494"/>
            <a:ext cx="382030" cy="382030"/>
          </a:xfrm>
          <a:prstGeom prst="rect">
            <a:avLst/>
          </a:prstGeom>
        </p:spPr>
      </p:pic>
      <p:pic>
        <p:nvPicPr>
          <p:cNvPr id="39" name="Graphic 38" descr="Hourglass 60% with solid fill">
            <a:extLst>
              <a:ext uri="{FF2B5EF4-FFF2-40B4-BE49-F238E27FC236}">
                <a16:creationId xmlns:a16="http://schemas.microsoft.com/office/drawing/2014/main" id="{409229BB-FD45-8E22-C18A-1C2D3D612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6255" y="4223758"/>
            <a:ext cx="366658" cy="3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35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45"/>
          <p:cNvGrpSpPr/>
          <p:nvPr/>
        </p:nvGrpSpPr>
        <p:grpSpPr>
          <a:xfrm>
            <a:off x="5261985" y="1541077"/>
            <a:ext cx="3379372" cy="3088661"/>
            <a:chOff x="6015419" y="3716859"/>
            <a:chExt cx="557671" cy="511283"/>
          </a:xfrm>
        </p:grpSpPr>
        <p:sp>
          <p:nvSpPr>
            <p:cNvPr id="1621" name="Google Shape;1621;p45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2" name="Google Shape;1622;p4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623" name="Google Shape;1623;p4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3" name="Google Shape;1633;p45"/>
          <p:cNvSpPr/>
          <p:nvPr/>
        </p:nvSpPr>
        <p:spPr>
          <a:xfrm>
            <a:off x="7761300" y="1216500"/>
            <a:ext cx="925500" cy="518700"/>
          </a:xfrm>
          <a:prstGeom prst="wedgeRectCallout">
            <a:avLst>
              <a:gd name="adj1" fmla="val -33269"/>
              <a:gd name="adj2" fmla="val 260025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5"/>
          <p:cNvSpPr/>
          <p:nvPr/>
        </p:nvSpPr>
        <p:spPr>
          <a:xfrm>
            <a:off x="4676475" y="3874400"/>
            <a:ext cx="925500" cy="518700"/>
          </a:xfrm>
          <a:prstGeom prst="wedgeRectCallout">
            <a:avLst>
              <a:gd name="adj1" fmla="val 169568"/>
              <a:gd name="adj2" fmla="val -4741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6" name="Google Shape;1636;p45"/>
          <p:cNvSpPr txBox="1"/>
          <p:nvPr/>
        </p:nvSpPr>
        <p:spPr>
          <a:xfrm>
            <a:off x="1503363" y="1520963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45"/>
          <p:cNvSpPr txBox="1"/>
          <p:nvPr/>
        </p:nvSpPr>
        <p:spPr>
          <a:xfrm>
            <a:off x="1503363" y="1183175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8" name="Google Shape;1638;p45"/>
          <p:cNvSpPr/>
          <p:nvPr/>
        </p:nvSpPr>
        <p:spPr>
          <a:xfrm>
            <a:off x="457188" y="11486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5"/>
          <p:cNvSpPr/>
          <p:nvPr/>
        </p:nvSpPr>
        <p:spPr>
          <a:xfrm>
            <a:off x="457188" y="1148663"/>
            <a:ext cx="925500" cy="925500"/>
          </a:xfrm>
          <a:prstGeom prst="arc">
            <a:avLst>
              <a:gd name="adj1" fmla="val 16200000"/>
              <a:gd name="adj2" fmla="val 1825835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5"/>
          <p:cNvSpPr txBox="1"/>
          <p:nvPr/>
        </p:nvSpPr>
        <p:spPr>
          <a:xfrm>
            <a:off x="502638" y="145452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1" name="Google Shape;1641;p45"/>
          <p:cNvSpPr txBox="1"/>
          <p:nvPr/>
        </p:nvSpPr>
        <p:spPr>
          <a:xfrm>
            <a:off x="1503363" y="2832674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Sun. It’s the fourth-largest by diameter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45"/>
          <p:cNvSpPr txBox="1"/>
          <p:nvPr/>
        </p:nvSpPr>
        <p:spPr>
          <a:xfrm>
            <a:off x="1503363" y="2494886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3" name="Google Shape;1643;p45"/>
          <p:cNvSpPr/>
          <p:nvPr/>
        </p:nvSpPr>
        <p:spPr>
          <a:xfrm>
            <a:off x="457188" y="2460375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5"/>
          <p:cNvSpPr/>
          <p:nvPr/>
        </p:nvSpPr>
        <p:spPr>
          <a:xfrm>
            <a:off x="457188" y="2460375"/>
            <a:ext cx="925500" cy="925500"/>
          </a:xfrm>
          <a:prstGeom prst="arc">
            <a:avLst>
              <a:gd name="adj1" fmla="val 16200000"/>
              <a:gd name="adj2" fmla="val 7313275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5"/>
          <p:cNvSpPr txBox="1"/>
          <p:nvPr/>
        </p:nvSpPr>
        <p:spPr>
          <a:xfrm>
            <a:off x="502638" y="2766235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5"/>
          <p:cNvSpPr txBox="1"/>
          <p:nvPr/>
        </p:nvSpPr>
        <p:spPr>
          <a:xfrm>
            <a:off x="1503374" y="4178851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The planet is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45"/>
          <p:cNvSpPr txBox="1"/>
          <p:nvPr/>
        </p:nvSpPr>
        <p:spPr>
          <a:xfrm>
            <a:off x="1503374" y="3841063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8" name="Google Shape;1648;p45"/>
          <p:cNvSpPr/>
          <p:nvPr/>
        </p:nvSpPr>
        <p:spPr>
          <a:xfrm>
            <a:off x="457188" y="38065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5"/>
          <p:cNvSpPr/>
          <p:nvPr/>
        </p:nvSpPr>
        <p:spPr>
          <a:xfrm>
            <a:off x="457188" y="3806563"/>
            <a:ext cx="925500" cy="925500"/>
          </a:xfrm>
          <a:prstGeom prst="arc">
            <a:avLst>
              <a:gd name="adj1" fmla="val 16200000"/>
              <a:gd name="adj2" fmla="val 10821934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5"/>
          <p:cNvSpPr txBox="1"/>
          <p:nvPr/>
        </p:nvSpPr>
        <p:spPr>
          <a:xfrm>
            <a:off x="502638" y="4144548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1" name="Google Shape;1651;p45"/>
          <p:cNvSpPr txBox="1"/>
          <p:nvPr/>
        </p:nvSpPr>
        <p:spPr>
          <a:xfrm>
            <a:off x="4721913" y="3976850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189k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5"/>
          <p:cNvSpPr txBox="1"/>
          <p:nvPr/>
        </p:nvSpPr>
        <p:spPr>
          <a:xfrm>
            <a:off x="7761288" y="1318950"/>
            <a:ext cx="925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321k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3" name="Google Shape;1653;p45"/>
          <p:cNvSpPr/>
          <p:nvPr/>
        </p:nvSpPr>
        <p:spPr>
          <a:xfrm>
            <a:off x="4415225" y="1717025"/>
            <a:ext cx="925500" cy="518700"/>
          </a:xfrm>
          <a:prstGeom prst="wedgeRectCallout">
            <a:avLst>
              <a:gd name="adj1" fmla="val 95681"/>
              <a:gd name="adj2" fmla="val 105331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5"/>
          <p:cNvSpPr txBox="1"/>
          <p:nvPr/>
        </p:nvSpPr>
        <p:spPr>
          <a:xfrm>
            <a:off x="4459913" y="181817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288k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676" name="Google Shape;167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677" name="Google Shape;167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678" name="Google Shape;167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679" name="Google Shape;167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1" name="Google Shape;168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2" name="Google Shape;168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683" name="Google Shape;168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684" name="Google Shape;168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6" name="Google Shape;168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687" name="Google Shape;168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1" name="Google Shape;169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692" name="Google Shape;169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693" name="Google Shape;169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169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696" name="Google Shape;169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0" name="Google Shape;170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01" name="Google Shape;170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02" name="Google Shape;170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4" name="Google Shape;170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05" name="Google Shape;170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7" name="Google Shape;170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08" name="Google Shape;170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09" name="Google Shape;170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1" name="Google Shape;171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12" name="Google Shape;171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E84187-F40D-430A-FE24-9F5A7F9A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9" y="201127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60FF61-5D9A-3948-5718-4C688CBA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95" y="151303"/>
            <a:ext cx="2049547" cy="16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7D02F19-CA17-8049-F699-C6D4297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45" y="1782713"/>
            <a:ext cx="2049547" cy="15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0F7505-0858-5AF3-82B1-1A352E2C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0" y="1782714"/>
            <a:ext cx="2049546" cy="15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A5C56B-7AD3-7158-3B34-E028C7B6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36" y="3401965"/>
            <a:ext cx="2048348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B506F6C5-3CF6-EF67-5B92-FD57A6E6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51" y="3406631"/>
            <a:ext cx="2048349" cy="15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7;p28">
            <a:extLst>
              <a:ext uri="{FF2B5EF4-FFF2-40B4-BE49-F238E27FC236}">
                <a16:creationId xmlns:a16="http://schemas.microsoft.com/office/drawing/2014/main" id="{2501B10B-5F1B-0D14-C479-783CEE16B302}"/>
              </a:ext>
            </a:extLst>
          </p:cNvPr>
          <p:cNvSpPr txBox="1">
            <a:spLocks/>
          </p:cNvSpPr>
          <p:nvPr/>
        </p:nvSpPr>
        <p:spPr>
          <a:xfrm>
            <a:off x="276737" y="303898"/>
            <a:ext cx="3824344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dirty="0">
                <a:solidFill>
                  <a:schemeClr val="dk1"/>
                </a:solidFill>
              </a:rPr>
              <a:t>Personalized Models</a:t>
            </a:r>
          </a:p>
        </p:txBody>
      </p:sp>
      <p:sp>
        <p:nvSpPr>
          <p:cNvPr id="5" name="Google Shape;628;p28">
            <a:extLst>
              <a:ext uri="{FF2B5EF4-FFF2-40B4-BE49-F238E27FC236}">
                <a16:creationId xmlns:a16="http://schemas.microsoft.com/office/drawing/2014/main" id="{A7B20D52-8596-6E49-637F-93DB914E5951}"/>
              </a:ext>
            </a:extLst>
          </p:cNvPr>
          <p:cNvSpPr/>
          <p:nvPr/>
        </p:nvSpPr>
        <p:spPr>
          <a:xfrm>
            <a:off x="804669" y="3868059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28">
            <a:extLst>
              <a:ext uri="{FF2B5EF4-FFF2-40B4-BE49-F238E27FC236}">
                <a16:creationId xmlns:a16="http://schemas.microsoft.com/office/drawing/2014/main" id="{794A4295-368E-B17D-6BD4-15FE18B78AB3}"/>
              </a:ext>
            </a:extLst>
          </p:cNvPr>
          <p:cNvSpPr/>
          <p:nvPr/>
        </p:nvSpPr>
        <p:spPr>
          <a:xfrm>
            <a:off x="804619" y="28978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0;p28">
            <a:extLst>
              <a:ext uri="{FF2B5EF4-FFF2-40B4-BE49-F238E27FC236}">
                <a16:creationId xmlns:a16="http://schemas.microsoft.com/office/drawing/2014/main" id="{553EADB5-9DB8-C82B-197D-20FACEC70104}"/>
              </a:ext>
            </a:extLst>
          </p:cNvPr>
          <p:cNvSpPr/>
          <p:nvPr/>
        </p:nvSpPr>
        <p:spPr>
          <a:xfrm>
            <a:off x="804681" y="1983186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1;p28">
            <a:extLst>
              <a:ext uri="{FF2B5EF4-FFF2-40B4-BE49-F238E27FC236}">
                <a16:creationId xmlns:a16="http://schemas.microsoft.com/office/drawing/2014/main" id="{07DFCB51-7644-5577-EBF6-C12EB83D9250}"/>
              </a:ext>
            </a:extLst>
          </p:cNvPr>
          <p:cNvSpPr/>
          <p:nvPr/>
        </p:nvSpPr>
        <p:spPr>
          <a:xfrm>
            <a:off x="804669" y="1064384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2;p28">
            <a:extLst>
              <a:ext uri="{FF2B5EF4-FFF2-40B4-BE49-F238E27FC236}">
                <a16:creationId xmlns:a16="http://schemas.microsoft.com/office/drawing/2014/main" id="{44FD193D-461B-8DE4-18BC-F2CCC4970B51}"/>
              </a:ext>
            </a:extLst>
          </p:cNvPr>
          <p:cNvSpPr txBox="1"/>
          <p:nvPr/>
        </p:nvSpPr>
        <p:spPr>
          <a:xfrm>
            <a:off x="2507882" y="10976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0.6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33;p28">
            <a:extLst>
              <a:ext uri="{FF2B5EF4-FFF2-40B4-BE49-F238E27FC236}">
                <a16:creationId xmlns:a16="http://schemas.microsoft.com/office/drawing/2014/main" id="{EC580E1A-7B40-EBC6-BDF9-06B39974CF7F}"/>
              </a:ext>
            </a:extLst>
          </p:cNvPr>
          <p:cNvSpPr txBox="1"/>
          <p:nvPr/>
        </p:nvSpPr>
        <p:spPr>
          <a:xfrm>
            <a:off x="1624877" y="134895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following bestseller trends based on they age group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4;p28">
            <a:extLst>
              <a:ext uri="{FF2B5EF4-FFF2-40B4-BE49-F238E27FC236}">
                <a16:creationId xmlns:a16="http://schemas.microsoft.com/office/drawing/2014/main" id="{965E1267-B89D-AC45-266E-7F3B6D05C582}"/>
              </a:ext>
            </a:extLst>
          </p:cNvPr>
          <p:cNvSpPr txBox="1"/>
          <p:nvPr/>
        </p:nvSpPr>
        <p:spPr>
          <a:xfrm>
            <a:off x="2507882" y="2016479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5;p28">
            <a:extLst>
              <a:ext uri="{FF2B5EF4-FFF2-40B4-BE49-F238E27FC236}">
                <a16:creationId xmlns:a16="http://schemas.microsoft.com/office/drawing/2014/main" id="{98026419-AA49-559B-C4C8-3AC174F3D557}"/>
              </a:ext>
            </a:extLst>
          </p:cNvPr>
          <p:cNvSpPr txBox="1"/>
          <p:nvPr/>
        </p:nvSpPr>
        <p:spPr>
          <a:xfrm>
            <a:off x="1624877" y="2267770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clothes from a single section </a:t>
            </a:r>
          </a:p>
        </p:txBody>
      </p:sp>
      <p:sp>
        <p:nvSpPr>
          <p:cNvPr id="13" name="Google Shape;636;p28">
            <a:extLst>
              <a:ext uri="{FF2B5EF4-FFF2-40B4-BE49-F238E27FC236}">
                <a16:creationId xmlns:a16="http://schemas.microsoft.com/office/drawing/2014/main" id="{A5A981F4-55D2-C0FF-1657-221D08571507}"/>
              </a:ext>
            </a:extLst>
          </p:cNvPr>
          <p:cNvSpPr txBox="1"/>
          <p:nvPr/>
        </p:nvSpPr>
        <p:spPr>
          <a:xfrm>
            <a:off x="2507882" y="2935308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637;p28">
            <a:extLst>
              <a:ext uri="{FF2B5EF4-FFF2-40B4-BE49-F238E27FC236}">
                <a16:creationId xmlns:a16="http://schemas.microsoft.com/office/drawing/2014/main" id="{C822EBCF-45F6-F62A-5AA6-04207BE15686}"/>
              </a:ext>
            </a:extLst>
          </p:cNvPr>
          <p:cNvSpPr txBox="1"/>
          <p:nvPr/>
        </p:nvSpPr>
        <p:spPr>
          <a:xfrm>
            <a:off x="1624877" y="318439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buying only discounted products.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638;p28">
            <a:extLst>
              <a:ext uri="{FF2B5EF4-FFF2-40B4-BE49-F238E27FC236}">
                <a16:creationId xmlns:a16="http://schemas.microsoft.com/office/drawing/2014/main" id="{DD9078CE-705C-F875-C9F9-D79BDD592368}"/>
              </a:ext>
            </a:extLst>
          </p:cNvPr>
          <p:cNvSpPr txBox="1"/>
          <p:nvPr/>
        </p:nvSpPr>
        <p:spPr>
          <a:xfrm>
            <a:off x="2591049" y="3867980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Threshold: 0.8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639;p28">
            <a:extLst>
              <a:ext uri="{FF2B5EF4-FFF2-40B4-BE49-F238E27FC236}">
                <a16:creationId xmlns:a16="http://schemas.microsoft.com/office/drawing/2014/main" id="{EC2938E7-9F25-EAA4-29C0-AF4838E6E1DC}"/>
              </a:ext>
            </a:extLst>
          </p:cNvPr>
          <p:cNvSpPr txBox="1"/>
          <p:nvPr/>
        </p:nvSpPr>
        <p:spPr>
          <a:xfrm>
            <a:off x="1624877" y="41205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Seasonal customers</a:t>
            </a:r>
            <a:endParaRPr lang="en-GB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raphic 44" descr="Presentation with bar chart with solid fill">
            <a:extLst>
              <a:ext uri="{FF2B5EF4-FFF2-40B4-BE49-F238E27FC236}">
                <a16:creationId xmlns:a16="http://schemas.microsoft.com/office/drawing/2014/main" id="{8DEE24FC-60F8-12C6-7643-E9C8FCEB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619" y="1223956"/>
            <a:ext cx="371400" cy="371400"/>
          </a:xfrm>
          <a:prstGeom prst="rect">
            <a:avLst/>
          </a:prstGeom>
        </p:spPr>
      </p:pic>
      <p:pic>
        <p:nvPicPr>
          <p:cNvPr id="20" name="Graphic 19" descr="Dirndl with solid fill">
            <a:extLst>
              <a:ext uri="{FF2B5EF4-FFF2-40B4-BE49-F238E27FC236}">
                <a16:creationId xmlns:a16="http://schemas.microsoft.com/office/drawing/2014/main" id="{A07FA2D0-1522-1A7F-402D-725DA007A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341" y="2118584"/>
            <a:ext cx="425956" cy="425956"/>
          </a:xfrm>
          <a:prstGeom prst="rect">
            <a:avLst/>
          </a:prstGeom>
        </p:spPr>
      </p:pic>
      <p:pic>
        <p:nvPicPr>
          <p:cNvPr id="22" name="Graphic 21" descr="Tag with solid fill">
            <a:extLst>
              <a:ext uri="{FF2B5EF4-FFF2-40B4-BE49-F238E27FC236}">
                <a16:creationId xmlns:a16="http://schemas.microsoft.com/office/drawing/2014/main" id="{E50D16A6-69BC-A56C-EA82-49892A6C03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143" y="3023763"/>
            <a:ext cx="436800" cy="436800"/>
          </a:xfrm>
          <a:prstGeom prst="rect">
            <a:avLst/>
          </a:prstGeom>
        </p:spPr>
      </p:pic>
      <p:pic>
        <p:nvPicPr>
          <p:cNvPr id="24" name="Graphic 23" descr="Monthly calendar with solid fill">
            <a:extLst>
              <a:ext uri="{FF2B5EF4-FFF2-40B4-BE49-F238E27FC236}">
                <a16:creationId xmlns:a16="http://schemas.microsoft.com/office/drawing/2014/main" id="{03610DE4-10A4-3B62-488B-48331B0D9B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304" y="3987762"/>
            <a:ext cx="449993" cy="4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82BD608E-FB2A-230D-957D-D2AA7E7356E4}"/>
              </a:ext>
            </a:extLst>
          </p:cNvPr>
          <p:cNvSpPr/>
          <p:nvPr/>
        </p:nvSpPr>
        <p:spPr>
          <a:xfrm rot="16200000">
            <a:off x="3556786" y="157419"/>
            <a:ext cx="7321113" cy="5615173"/>
          </a:xfrm>
          <a:custGeom>
            <a:avLst/>
            <a:gdLst>
              <a:gd name="connsiteX0" fmla="*/ 1733107 w 7321113"/>
              <a:gd name="connsiteY0" fmla="*/ 4833677 h 5615173"/>
              <a:gd name="connsiteX1" fmla="*/ 1342361 w 7321113"/>
              <a:gd name="connsiteY1" fmla="*/ 5615170 h 5615173"/>
              <a:gd name="connsiteX2" fmla="*/ 390747 w 7321113"/>
              <a:gd name="connsiteY2" fmla="*/ 5615170 h 5615173"/>
              <a:gd name="connsiteX3" fmla="*/ 0 w 7321113"/>
              <a:gd name="connsiteY3" fmla="*/ 4833676 h 5615173"/>
              <a:gd name="connsiteX4" fmla="*/ 390747 w 7321113"/>
              <a:gd name="connsiteY4" fmla="*/ 4052184 h 5615173"/>
              <a:gd name="connsiteX5" fmla="*/ 1342361 w 7321113"/>
              <a:gd name="connsiteY5" fmla="*/ 4052184 h 5615173"/>
              <a:gd name="connsiteX6" fmla="*/ 1733108 w 7321113"/>
              <a:gd name="connsiteY6" fmla="*/ 3219891 h 5615173"/>
              <a:gd name="connsiteX7" fmla="*/ 1342362 w 7321113"/>
              <a:gd name="connsiteY7" fmla="*/ 4001384 h 5615173"/>
              <a:gd name="connsiteX8" fmla="*/ 390748 w 7321113"/>
              <a:gd name="connsiteY8" fmla="*/ 4001384 h 5615173"/>
              <a:gd name="connsiteX9" fmla="*/ 1 w 7321113"/>
              <a:gd name="connsiteY9" fmla="*/ 3219891 h 5615173"/>
              <a:gd name="connsiteX10" fmla="*/ 390748 w 7321113"/>
              <a:gd name="connsiteY10" fmla="*/ 2438398 h 5615173"/>
              <a:gd name="connsiteX11" fmla="*/ 1342362 w 7321113"/>
              <a:gd name="connsiteY11" fmla="*/ 2438398 h 5615173"/>
              <a:gd name="connsiteX12" fmla="*/ 1733108 w 7321113"/>
              <a:gd name="connsiteY12" fmla="*/ 1606106 h 5615173"/>
              <a:gd name="connsiteX13" fmla="*/ 1342362 w 7321113"/>
              <a:gd name="connsiteY13" fmla="*/ 2387599 h 5615173"/>
              <a:gd name="connsiteX14" fmla="*/ 390748 w 7321113"/>
              <a:gd name="connsiteY14" fmla="*/ 2387599 h 5615173"/>
              <a:gd name="connsiteX15" fmla="*/ 1 w 7321113"/>
              <a:gd name="connsiteY15" fmla="*/ 1606106 h 5615173"/>
              <a:gd name="connsiteX16" fmla="*/ 390748 w 7321113"/>
              <a:gd name="connsiteY16" fmla="*/ 824613 h 5615173"/>
              <a:gd name="connsiteX17" fmla="*/ 1342362 w 7321113"/>
              <a:gd name="connsiteY17" fmla="*/ 824613 h 5615173"/>
              <a:gd name="connsiteX18" fmla="*/ 3130108 w 7321113"/>
              <a:gd name="connsiteY18" fmla="*/ 4019697 h 5615173"/>
              <a:gd name="connsiteX19" fmla="*/ 2739362 w 7321113"/>
              <a:gd name="connsiteY19" fmla="*/ 4801191 h 5615173"/>
              <a:gd name="connsiteX20" fmla="*/ 1787748 w 7321113"/>
              <a:gd name="connsiteY20" fmla="*/ 4801191 h 5615173"/>
              <a:gd name="connsiteX21" fmla="*/ 1397001 w 7321113"/>
              <a:gd name="connsiteY21" fmla="*/ 4019697 h 5615173"/>
              <a:gd name="connsiteX22" fmla="*/ 1787748 w 7321113"/>
              <a:gd name="connsiteY22" fmla="*/ 3238204 h 5615173"/>
              <a:gd name="connsiteX23" fmla="*/ 2739362 w 7321113"/>
              <a:gd name="connsiteY23" fmla="*/ 3238204 h 5615173"/>
              <a:gd name="connsiteX24" fmla="*/ 3130109 w 7321113"/>
              <a:gd name="connsiteY24" fmla="*/ 2405911 h 5615173"/>
              <a:gd name="connsiteX25" fmla="*/ 2739363 w 7321113"/>
              <a:gd name="connsiteY25" fmla="*/ 3187404 h 5615173"/>
              <a:gd name="connsiteX26" fmla="*/ 1787749 w 7321113"/>
              <a:gd name="connsiteY26" fmla="*/ 3187404 h 5615173"/>
              <a:gd name="connsiteX27" fmla="*/ 1397002 w 7321113"/>
              <a:gd name="connsiteY27" fmla="*/ 2405911 h 5615173"/>
              <a:gd name="connsiteX28" fmla="*/ 1787749 w 7321113"/>
              <a:gd name="connsiteY28" fmla="*/ 1624418 h 5615173"/>
              <a:gd name="connsiteX29" fmla="*/ 2739363 w 7321113"/>
              <a:gd name="connsiteY29" fmla="*/ 1624418 h 5615173"/>
              <a:gd name="connsiteX30" fmla="*/ 3130109 w 7321113"/>
              <a:gd name="connsiteY30" fmla="*/ 792126 h 5615173"/>
              <a:gd name="connsiteX31" fmla="*/ 2739363 w 7321113"/>
              <a:gd name="connsiteY31" fmla="*/ 1573619 h 5615173"/>
              <a:gd name="connsiteX32" fmla="*/ 1787749 w 7321113"/>
              <a:gd name="connsiteY32" fmla="*/ 1573619 h 5615173"/>
              <a:gd name="connsiteX33" fmla="*/ 1397002 w 7321113"/>
              <a:gd name="connsiteY33" fmla="*/ 792126 h 5615173"/>
              <a:gd name="connsiteX34" fmla="*/ 1787749 w 7321113"/>
              <a:gd name="connsiteY34" fmla="*/ 10633 h 5615173"/>
              <a:gd name="connsiteX35" fmla="*/ 2739363 w 7321113"/>
              <a:gd name="connsiteY35" fmla="*/ 10633 h 5615173"/>
              <a:gd name="connsiteX36" fmla="*/ 4527108 w 7321113"/>
              <a:gd name="connsiteY36" fmla="*/ 4833679 h 5615173"/>
              <a:gd name="connsiteX37" fmla="*/ 4136362 w 7321113"/>
              <a:gd name="connsiteY37" fmla="*/ 5615173 h 5615173"/>
              <a:gd name="connsiteX38" fmla="*/ 3184749 w 7321113"/>
              <a:gd name="connsiteY38" fmla="*/ 5615173 h 5615173"/>
              <a:gd name="connsiteX39" fmla="*/ 2794002 w 7321113"/>
              <a:gd name="connsiteY39" fmla="*/ 4833679 h 5615173"/>
              <a:gd name="connsiteX40" fmla="*/ 3184749 w 7321113"/>
              <a:gd name="connsiteY40" fmla="*/ 4052187 h 5615173"/>
              <a:gd name="connsiteX41" fmla="*/ 4136362 w 7321113"/>
              <a:gd name="connsiteY41" fmla="*/ 4052187 h 5615173"/>
              <a:gd name="connsiteX42" fmla="*/ 4527109 w 7321113"/>
              <a:gd name="connsiteY42" fmla="*/ 3219893 h 5615173"/>
              <a:gd name="connsiteX43" fmla="*/ 4136363 w 7321113"/>
              <a:gd name="connsiteY43" fmla="*/ 4001386 h 5615173"/>
              <a:gd name="connsiteX44" fmla="*/ 3184750 w 7321113"/>
              <a:gd name="connsiteY44" fmla="*/ 4001386 h 5615173"/>
              <a:gd name="connsiteX45" fmla="*/ 2794003 w 7321113"/>
              <a:gd name="connsiteY45" fmla="*/ 3219893 h 5615173"/>
              <a:gd name="connsiteX46" fmla="*/ 3184750 w 7321113"/>
              <a:gd name="connsiteY46" fmla="*/ 2438400 h 5615173"/>
              <a:gd name="connsiteX47" fmla="*/ 4136363 w 7321113"/>
              <a:gd name="connsiteY47" fmla="*/ 2438400 h 5615173"/>
              <a:gd name="connsiteX48" fmla="*/ 4527109 w 7321113"/>
              <a:gd name="connsiteY48" fmla="*/ 1606108 h 5615173"/>
              <a:gd name="connsiteX49" fmla="*/ 4136363 w 7321113"/>
              <a:gd name="connsiteY49" fmla="*/ 2387601 h 5615173"/>
              <a:gd name="connsiteX50" fmla="*/ 3184750 w 7321113"/>
              <a:gd name="connsiteY50" fmla="*/ 2387601 h 5615173"/>
              <a:gd name="connsiteX51" fmla="*/ 2794003 w 7321113"/>
              <a:gd name="connsiteY51" fmla="*/ 1606108 h 5615173"/>
              <a:gd name="connsiteX52" fmla="*/ 3184750 w 7321113"/>
              <a:gd name="connsiteY52" fmla="*/ 824615 h 5615173"/>
              <a:gd name="connsiteX53" fmla="*/ 4136363 w 7321113"/>
              <a:gd name="connsiteY53" fmla="*/ 824615 h 5615173"/>
              <a:gd name="connsiteX54" fmla="*/ 5924110 w 7321113"/>
              <a:gd name="connsiteY54" fmla="*/ 4009064 h 5615173"/>
              <a:gd name="connsiteX55" fmla="*/ 5533364 w 7321113"/>
              <a:gd name="connsiteY55" fmla="*/ 4790557 h 5615173"/>
              <a:gd name="connsiteX56" fmla="*/ 4581750 w 7321113"/>
              <a:gd name="connsiteY56" fmla="*/ 4790557 h 5615173"/>
              <a:gd name="connsiteX57" fmla="*/ 4191003 w 7321113"/>
              <a:gd name="connsiteY57" fmla="*/ 4009064 h 5615173"/>
              <a:gd name="connsiteX58" fmla="*/ 4581750 w 7321113"/>
              <a:gd name="connsiteY58" fmla="*/ 3227571 h 5615173"/>
              <a:gd name="connsiteX59" fmla="*/ 5533364 w 7321113"/>
              <a:gd name="connsiteY59" fmla="*/ 3227571 h 5615173"/>
              <a:gd name="connsiteX60" fmla="*/ 5924111 w 7321113"/>
              <a:gd name="connsiteY60" fmla="*/ 2395278 h 5615173"/>
              <a:gd name="connsiteX61" fmla="*/ 5533365 w 7321113"/>
              <a:gd name="connsiteY61" fmla="*/ 3176771 h 5615173"/>
              <a:gd name="connsiteX62" fmla="*/ 4581751 w 7321113"/>
              <a:gd name="connsiteY62" fmla="*/ 3176771 h 5615173"/>
              <a:gd name="connsiteX63" fmla="*/ 4191004 w 7321113"/>
              <a:gd name="connsiteY63" fmla="*/ 2395278 h 5615173"/>
              <a:gd name="connsiteX64" fmla="*/ 4581751 w 7321113"/>
              <a:gd name="connsiteY64" fmla="*/ 1613785 h 5615173"/>
              <a:gd name="connsiteX65" fmla="*/ 5533365 w 7321113"/>
              <a:gd name="connsiteY65" fmla="*/ 1613785 h 5615173"/>
              <a:gd name="connsiteX66" fmla="*/ 5924111 w 7321113"/>
              <a:gd name="connsiteY66" fmla="*/ 781493 h 5615173"/>
              <a:gd name="connsiteX67" fmla="*/ 5533365 w 7321113"/>
              <a:gd name="connsiteY67" fmla="*/ 1562986 h 5615173"/>
              <a:gd name="connsiteX68" fmla="*/ 4581751 w 7321113"/>
              <a:gd name="connsiteY68" fmla="*/ 1562986 h 5615173"/>
              <a:gd name="connsiteX69" fmla="*/ 4191005 w 7321113"/>
              <a:gd name="connsiteY69" fmla="*/ 781493 h 5615173"/>
              <a:gd name="connsiteX70" fmla="*/ 4581751 w 7321113"/>
              <a:gd name="connsiteY70" fmla="*/ 0 h 5615173"/>
              <a:gd name="connsiteX71" fmla="*/ 5533365 w 7321113"/>
              <a:gd name="connsiteY71" fmla="*/ 0 h 5615173"/>
              <a:gd name="connsiteX72" fmla="*/ 7321112 w 7321113"/>
              <a:gd name="connsiteY72" fmla="*/ 4801191 h 5615173"/>
              <a:gd name="connsiteX73" fmla="*/ 6930366 w 7321113"/>
              <a:gd name="connsiteY73" fmla="*/ 5582685 h 5615173"/>
              <a:gd name="connsiteX74" fmla="*/ 5978752 w 7321113"/>
              <a:gd name="connsiteY74" fmla="*/ 5582685 h 5615173"/>
              <a:gd name="connsiteX75" fmla="*/ 5588005 w 7321113"/>
              <a:gd name="connsiteY75" fmla="*/ 4801191 h 5615173"/>
              <a:gd name="connsiteX76" fmla="*/ 5978752 w 7321113"/>
              <a:gd name="connsiteY76" fmla="*/ 4019698 h 5615173"/>
              <a:gd name="connsiteX77" fmla="*/ 6930366 w 7321113"/>
              <a:gd name="connsiteY77" fmla="*/ 4019698 h 5615173"/>
              <a:gd name="connsiteX78" fmla="*/ 7321112 w 7321113"/>
              <a:gd name="connsiteY78" fmla="*/ 3187405 h 5615173"/>
              <a:gd name="connsiteX79" fmla="*/ 6930366 w 7321113"/>
              <a:gd name="connsiteY79" fmla="*/ 3968898 h 5615173"/>
              <a:gd name="connsiteX80" fmla="*/ 5978752 w 7321113"/>
              <a:gd name="connsiteY80" fmla="*/ 3968898 h 5615173"/>
              <a:gd name="connsiteX81" fmla="*/ 5588005 w 7321113"/>
              <a:gd name="connsiteY81" fmla="*/ 3187405 h 5615173"/>
              <a:gd name="connsiteX82" fmla="*/ 5978753 w 7321113"/>
              <a:gd name="connsiteY82" fmla="*/ 2405912 h 5615173"/>
              <a:gd name="connsiteX83" fmla="*/ 6930366 w 7321113"/>
              <a:gd name="connsiteY83" fmla="*/ 2405912 h 5615173"/>
              <a:gd name="connsiteX84" fmla="*/ 7321113 w 7321113"/>
              <a:gd name="connsiteY84" fmla="*/ 1573620 h 5615173"/>
              <a:gd name="connsiteX85" fmla="*/ 6930367 w 7321113"/>
              <a:gd name="connsiteY85" fmla="*/ 2355113 h 5615173"/>
              <a:gd name="connsiteX86" fmla="*/ 5978753 w 7321113"/>
              <a:gd name="connsiteY86" fmla="*/ 2355113 h 5615173"/>
              <a:gd name="connsiteX87" fmla="*/ 5588006 w 7321113"/>
              <a:gd name="connsiteY87" fmla="*/ 1573620 h 5615173"/>
              <a:gd name="connsiteX88" fmla="*/ 5978753 w 7321113"/>
              <a:gd name="connsiteY88" fmla="*/ 792127 h 5615173"/>
              <a:gd name="connsiteX89" fmla="*/ 6930367 w 7321113"/>
              <a:gd name="connsiteY89" fmla="*/ 792127 h 561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1113" h="5615173">
                <a:moveTo>
                  <a:pt x="1733107" y="4833677"/>
                </a:moveTo>
                <a:lnTo>
                  <a:pt x="1342361" y="5615170"/>
                </a:lnTo>
                <a:lnTo>
                  <a:pt x="390747" y="5615170"/>
                </a:lnTo>
                <a:lnTo>
                  <a:pt x="0" y="4833676"/>
                </a:lnTo>
                <a:lnTo>
                  <a:pt x="390747" y="4052184"/>
                </a:lnTo>
                <a:lnTo>
                  <a:pt x="1342361" y="4052184"/>
                </a:lnTo>
                <a:close/>
                <a:moveTo>
                  <a:pt x="1733108" y="3219891"/>
                </a:moveTo>
                <a:lnTo>
                  <a:pt x="1342362" y="4001384"/>
                </a:lnTo>
                <a:lnTo>
                  <a:pt x="390748" y="4001384"/>
                </a:lnTo>
                <a:lnTo>
                  <a:pt x="1" y="3219891"/>
                </a:lnTo>
                <a:lnTo>
                  <a:pt x="390748" y="2438398"/>
                </a:lnTo>
                <a:lnTo>
                  <a:pt x="1342362" y="2438398"/>
                </a:lnTo>
                <a:close/>
                <a:moveTo>
                  <a:pt x="1733108" y="1606106"/>
                </a:moveTo>
                <a:lnTo>
                  <a:pt x="1342362" y="2387599"/>
                </a:lnTo>
                <a:lnTo>
                  <a:pt x="390748" y="2387599"/>
                </a:lnTo>
                <a:lnTo>
                  <a:pt x="1" y="1606106"/>
                </a:lnTo>
                <a:lnTo>
                  <a:pt x="390748" y="824613"/>
                </a:lnTo>
                <a:lnTo>
                  <a:pt x="1342362" y="824613"/>
                </a:lnTo>
                <a:close/>
                <a:moveTo>
                  <a:pt x="3130108" y="4019697"/>
                </a:moveTo>
                <a:lnTo>
                  <a:pt x="2739362" y="4801191"/>
                </a:lnTo>
                <a:lnTo>
                  <a:pt x="1787748" y="4801191"/>
                </a:lnTo>
                <a:lnTo>
                  <a:pt x="1397001" y="4019697"/>
                </a:lnTo>
                <a:lnTo>
                  <a:pt x="1787748" y="3238204"/>
                </a:lnTo>
                <a:lnTo>
                  <a:pt x="2739362" y="3238204"/>
                </a:lnTo>
                <a:close/>
                <a:moveTo>
                  <a:pt x="3130109" y="2405911"/>
                </a:moveTo>
                <a:lnTo>
                  <a:pt x="2739363" y="3187404"/>
                </a:lnTo>
                <a:lnTo>
                  <a:pt x="1787749" y="3187404"/>
                </a:lnTo>
                <a:lnTo>
                  <a:pt x="1397002" y="2405911"/>
                </a:lnTo>
                <a:lnTo>
                  <a:pt x="1787749" y="1624418"/>
                </a:lnTo>
                <a:lnTo>
                  <a:pt x="2739363" y="1624418"/>
                </a:lnTo>
                <a:close/>
                <a:moveTo>
                  <a:pt x="3130109" y="792126"/>
                </a:moveTo>
                <a:lnTo>
                  <a:pt x="2739363" y="1573619"/>
                </a:lnTo>
                <a:lnTo>
                  <a:pt x="1787749" y="1573619"/>
                </a:lnTo>
                <a:lnTo>
                  <a:pt x="1397002" y="792126"/>
                </a:lnTo>
                <a:lnTo>
                  <a:pt x="1787749" y="10633"/>
                </a:lnTo>
                <a:lnTo>
                  <a:pt x="2739363" y="10633"/>
                </a:lnTo>
                <a:close/>
                <a:moveTo>
                  <a:pt x="4527108" y="4833679"/>
                </a:moveTo>
                <a:lnTo>
                  <a:pt x="4136362" y="5615173"/>
                </a:lnTo>
                <a:lnTo>
                  <a:pt x="3184749" y="5615173"/>
                </a:lnTo>
                <a:lnTo>
                  <a:pt x="2794002" y="4833679"/>
                </a:lnTo>
                <a:lnTo>
                  <a:pt x="3184749" y="4052187"/>
                </a:lnTo>
                <a:lnTo>
                  <a:pt x="4136362" y="4052187"/>
                </a:lnTo>
                <a:close/>
                <a:moveTo>
                  <a:pt x="4527109" y="3219893"/>
                </a:moveTo>
                <a:lnTo>
                  <a:pt x="4136363" y="4001386"/>
                </a:lnTo>
                <a:lnTo>
                  <a:pt x="3184750" y="4001386"/>
                </a:lnTo>
                <a:lnTo>
                  <a:pt x="2794003" y="3219893"/>
                </a:lnTo>
                <a:lnTo>
                  <a:pt x="3184750" y="2438400"/>
                </a:lnTo>
                <a:lnTo>
                  <a:pt x="4136363" y="2438400"/>
                </a:lnTo>
                <a:close/>
                <a:moveTo>
                  <a:pt x="4527109" y="1606108"/>
                </a:moveTo>
                <a:lnTo>
                  <a:pt x="4136363" y="2387601"/>
                </a:lnTo>
                <a:lnTo>
                  <a:pt x="3184750" y="2387601"/>
                </a:lnTo>
                <a:lnTo>
                  <a:pt x="2794003" y="1606108"/>
                </a:lnTo>
                <a:lnTo>
                  <a:pt x="3184750" y="824615"/>
                </a:lnTo>
                <a:lnTo>
                  <a:pt x="4136363" y="824615"/>
                </a:lnTo>
                <a:close/>
                <a:moveTo>
                  <a:pt x="5924110" y="4009064"/>
                </a:moveTo>
                <a:lnTo>
                  <a:pt x="5533364" y="4790557"/>
                </a:lnTo>
                <a:lnTo>
                  <a:pt x="4581750" y="4790557"/>
                </a:lnTo>
                <a:lnTo>
                  <a:pt x="4191003" y="4009064"/>
                </a:lnTo>
                <a:lnTo>
                  <a:pt x="4581750" y="3227571"/>
                </a:lnTo>
                <a:lnTo>
                  <a:pt x="5533364" y="3227571"/>
                </a:lnTo>
                <a:close/>
                <a:moveTo>
                  <a:pt x="5924111" y="2395278"/>
                </a:moveTo>
                <a:lnTo>
                  <a:pt x="5533365" y="3176771"/>
                </a:lnTo>
                <a:lnTo>
                  <a:pt x="4581751" y="3176771"/>
                </a:lnTo>
                <a:lnTo>
                  <a:pt x="4191004" y="2395278"/>
                </a:lnTo>
                <a:lnTo>
                  <a:pt x="4581751" y="1613785"/>
                </a:lnTo>
                <a:lnTo>
                  <a:pt x="5533365" y="1613785"/>
                </a:lnTo>
                <a:close/>
                <a:moveTo>
                  <a:pt x="5924111" y="781493"/>
                </a:moveTo>
                <a:lnTo>
                  <a:pt x="5533365" y="1562986"/>
                </a:lnTo>
                <a:lnTo>
                  <a:pt x="4581751" y="1562986"/>
                </a:lnTo>
                <a:lnTo>
                  <a:pt x="4191005" y="781493"/>
                </a:lnTo>
                <a:lnTo>
                  <a:pt x="4581751" y="0"/>
                </a:lnTo>
                <a:lnTo>
                  <a:pt x="5533365" y="0"/>
                </a:lnTo>
                <a:close/>
                <a:moveTo>
                  <a:pt x="7321112" y="4801191"/>
                </a:moveTo>
                <a:lnTo>
                  <a:pt x="6930366" y="5582685"/>
                </a:lnTo>
                <a:lnTo>
                  <a:pt x="5978752" y="5582685"/>
                </a:lnTo>
                <a:lnTo>
                  <a:pt x="5588005" y="4801191"/>
                </a:lnTo>
                <a:lnTo>
                  <a:pt x="5978752" y="4019698"/>
                </a:lnTo>
                <a:lnTo>
                  <a:pt x="6930366" y="4019698"/>
                </a:lnTo>
                <a:close/>
                <a:moveTo>
                  <a:pt x="7321112" y="3187405"/>
                </a:moveTo>
                <a:lnTo>
                  <a:pt x="6930366" y="3968898"/>
                </a:lnTo>
                <a:lnTo>
                  <a:pt x="5978752" y="3968898"/>
                </a:lnTo>
                <a:lnTo>
                  <a:pt x="5588005" y="3187405"/>
                </a:lnTo>
                <a:lnTo>
                  <a:pt x="5978753" y="2405912"/>
                </a:lnTo>
                <a:lnTo>
                  <a:pt x="6930366" y="2405912"/>
                </a:lnTo>
                <a:close/>
                <a:moveTo>
                  <a:pt x="7321113" y="1573620"/>
                </a:moveTo>
                <a:lnTo>
                  <a:pt x="6930367" y="2355113"/>
                </a:lnTo>
                <a:lnTo>
                  <a:pt x="5978753" y="2355113"/>
                </a:lnTo>
                <a:lnTo>
                  <a:pt x="5588006" y="1573620"/>
                </a:lnTo>
                <a:lnTo>
                  <a:pt x="5978753" y="792127"/>
                </a:lnTo>
                <a:lnTo>
                  <a:pt x="6930367" y="792127"/>
                </a:lnTo>
                <a:close/>
              </a:path>
            </a:pathLst>
          </a:custGeom>
          <a:blipFill dpi="0" rotWithShape="0">
            <a:blip r:embed="rId3"/>
            <a:srcRect/>
            <a:tile tx="0" ty="12065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L"/>
          </a:p>
        </p:txBody>
      </p:sp>
      <p:sp>
        <p:nvSpPr>
          <p:cNvPr id="4" name="Google Shape;57;p15">
            <a:extLst>
              <a:ext uri="{FF2B5EF4-FFF2-40B4-BE49-F238E27FC236}">
                <a16:creationId xmlns:a16="http://schemas.microsoft.com/office/drawing/2014/main" id="{A8FDC978-443B-625B-050F-15635B999D0A}"/>
              </a:ext>
            </a:extLst>
          </p:cNvPr>
          <p:cNvSpPr txBox="1">
            <a:spLocks/>
          </p:cNvSpPr>
          <p:nvPr/>
        </p:nvSpPr>
        <p:spPr>
          <a:xfrm>
            <a:off x="987356" y="1629550"/>
            <a:ext cx="34224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GB" sz="6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710541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1431424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5370177" y="1453168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MLP vs </a:t>
            </a:r>
            <a:r>
              <a:rPr lang="en" dirty="0" err="1">
                <a:solidFill>
                  <a:schemeClr val="dk1"/>
                </a:solidFill>
              </a:rPr>
              <a:t>TwoTower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5843577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Recall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1904899" y="1518918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Precision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C34B4-CE96-17AF-E683-8B78470A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44" y="1974832"/>
            <a:ext cx="3861539" cy="3008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1711B-9DB0-DFE7-B2AC-317630F6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3" y="1974832"/>
            <a:ext cx="3921049" cy="3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52002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3084</Words>
  <Application>Microsoft Macintosh PowerPoint</Application>
  <PresentationFormat>On-screen Show (16:9)</PresentationFormat>
  <Paragraphs>658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Futura Medium</vt:lpstr>
      <vt:lpstr>Fira Sans</vt:lpstr>
      <vt:lpstr>Roboto</vt:lpstr>
      <vt:lpstr>Proxima Nova Semibold</vt:lpstr>
      <vt:lpstr>Arial</vt:lpstr>
      <vt:lpstr>Fira Sans Extra Condensed</vt:lpstr>
      <vt:lpstr>Fira Sans Extra Condensed Medium</vt:lpstr>
      <vt:lpstr>Lato Light</vt:lpstr>
      <vt:lpstr>Proxima Nova</vt:lpstr>
      <vt:lpstr>Fira Sans Extra Condensed SemiBold</vt:lpstr>
      <vt:lpstr>Calibri</vt:lpstr>
      <vt:lpstr>Big Data Infographics by Slidesgo</vt:lpstr>
      <vt:lpstr>Slidesgo Final Pages</vt:lpstr>
      <vt:lpstr>PowerPoint Presentation</vt:lpstr>
      <vt:lpstr>PowerPoint Presentation</vt:lpstr>
      <vt:lpstr>Research Plan</vt:lpstr>
      <vt:lpstr>MLP vs TwoTower</vt:lpstr>
      <vt:lpstr>Feature Engineering</vt:lpstr>
      <vt:lpstr>Feature Engineering</vt:lpstr>
      <vt:lpstr>PowerPoint Presentation</vt:lpstr>
      <vt:lpstr>PowerPoint Presentation</vt:lpstr>
      <vt:lpstr>MLP vs TwoTower</vt:lpstr>
      <vt:lpstr>Personalized Models</vt:lpstr>
      <vt:lpstr>Final Models –  Average MAP</vt:lpstr>
      <vt:lpstr>Final Models – Precision</vt:lpstr>
      <vt:lpstr>Final Models – Recall</vt:lpstr>
      <vt:lpstr>Final Results</vt:lpstr>
      <vt:lpstr>PowerPoint Presentation</vt:lpstr>
      <vt:lpstr>PowerPoint Presentation</vt:lpstr>
      <vt:lpstr>Research Plan</vt:lpstr>
      <vt:lpstr>MLP vs TwoTower</vt:lpstr>
      <vt:lpstr>Feature Engineering</vt:lpstr>
      <vt:lpstr>Feature Engineering</vt:lpstr>
      <vt:lpstr>PowerPoint Presentation</vt:lpstr>
      <vt:lpstr>PowerPoint Presentation</vt:lpstr>
      <vt:lpstr>MLP vs TwoTower</vt:lpstr>
      <vt:lpstr>Personalized Models</vt:lpstr>
      <vt:lpstr>Final Models –  Average MAP</vt:lpstr>
      <vt:lpstr>Final Models – Precision</vt:lpstr>
      <vt:lpstr>Final Models – Recall</vt:lpstr>
      <vt:lpstr>Final Results</vt:lpstr>
      <vt:lpstr>Conclusions</vt:lpstr>
      <vt:lpstr>Big Data Infographics</vt:lpstr>
      <vt:lpstr>Big Data Infographics</vt:lpstr>
      <vt:lpstr>Big Data Infographics </vt:lpstr>
      <vt:lpstr>Big Data Infographics </vt:lpstr>
      <vt:lpstr>Big Data Infographics</vt:lpstr>
      <vt:lpstr>PowerPoint Presentation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Report</dc:title>
  <cp:lastModifiedBy>Tadeusz Zioło</cp:lastModifiedBy>
  <cp:revision>7</cp:revision>
  <dcterms:modified xsi:type="dcterms:W3CDTF">2023-12-11T21:04:26Z</dcterms:modified>
</cp:coreProperties>
</file>